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3"/>
    <p:sldMasterId id="2147483656"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Lst>
  <p:notesMasterIdLst>
    <p:notesMasterId r:id="rId16"/>
  </p:notesMasterIdLst>
  <p:sldIdLst>
    <p:sldId id="256" r:id="rId15"/>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Lst>
  <p:sldSz cx="12192000" cy="6858000"/>
  <p:notesSz cx="6797675" cy="9874250"/>
  <p:embeddedFontLst>
    <p:embeddedFont>
      <p:font typeface="Century Gothic" panose="020B0502020202020204"/>
      <p:regular r:id="rId44"/>
    </p:embeddedFont>
    <p:embeddedFont>
      <p:font typeface="Calibri" panose="020F0502020204030204"/>
      <p:regular r:id="rId45"/>
    </p:embeddedFont>
    <p:embeddedFont>
      <p:font typeface="Kaushan Script" panose="03060602040705080205"/>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844AB1C-D057-4C8D-9F84-6EF8779C58AC}"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6EB7BE6A-A958-4678-999C-A91FD3A412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notesMaster" Target="notesMasters/notesMaster1.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9" name="Shape 359"/>
        <p:cNvGrpSpPr/>
        <p:nvPr/>
      </p:nvGrpSpPr>
      <p:grpSpPr>
        <a:xfrm>
          <a:off x="0" y="0"/>
          <a:ext cx="0" cy="0"/>
          <a:chOff x="0" y="0"/>
          <a:chExt cx="0" cy="0"/>
        </a:xfrm>
      </p:grpSpPr>
      <p:sp>
        <p:nvSpPr>
          <p:cNvPr id="360" name="Google Shape;360;p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1" name="Google Shape;361;p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2" name="Google Shape;362;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9" name="Shape 439"/>
        <p:cNvGrpSpPr/>
        <p:nvPr/>
      </p:nvGrpSpPr>
      <p:grpSpPr>
        <a:xfrm>
          <a:off x="0" y="0"/>
          <a:ext cx="0" cy="0"/>
          <a:chOff x="0" y="0"/>
          <a:chExt cx="0" cy="0"/>
        </a:xfrm>
      </p:grpSpPr>
      <p:sp>
        <p:nvSpPr>
          <p:cNvPr id="440" name="Google Shape;440;p10: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41" name="Google Shape;441;p10: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0" name="Shape 450"/>
        <p:cNvGrpSpPr/>
        <p:nvPr/>
      </p:nvGrpSpPr>
      <p:grpSpPr>
        <a:xfrm>
          <a:off x="0" y="0"/>
          <a:ext cx="0" cy="0"/>
          <a:chOff x="0" y="0"/>
          <a:chExt cx="0" cy="0"/>
        </a:xfrm>
      </p:grpSpPr>
      <p:sp>
        <p:nvSpPr>
          <p:cNvPr id="451" name="Google Shape;451;p1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52" name="Google Shape;452;p1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1" name="Shape 461"/>
        <p:cNvGrpSpPr/>
        <p:nvPr/>
      </p:nvGrpSpPr>
      <p:grpSpPr>
        <a:xfrm>
          <a:off x="0" y="0"/>
          <a:ext cx="0" cy="0"/>
          <a:chOff x="0" y="0"/>
          <a:chExt cx="0" cy="0"/>
        </a:xfrm>
      </p:grpSpPr>
      <p:sp>
        <p:nvSpPr>
          <p:cNvPr id="462" name="Google Shape;462;p1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63" name="Google Shape;463;p1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9" name="Shape 469"/>
        <p:cNvGrpSpPr/>
        <p:nvPr/>
      </p:nvGrpSpPr>
      <p:grpSpPr>
        <a:xfrm>
          <a:off x="0" y="0"/>
          <a:ext cx="0" cy="0"/>
          <a:chOff x="0" y="0"/>
          <a:chExt cx="0" cy="0"/>
        </a:xfrm>
      </p:grpSpPr>
      <p:sp>
        <p:nvSpPr>
          <p:cNvPr id="470" name="Google Shape;470;p1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71" name="Google Shape;471;p1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8" name="Shape 478"/>
        <p:cNvGrpSpPr/>
        <p:nvPr/>
      </p:nvGrpSpPr>
      <p:grpSpPr>
        <a:xfrm>
          <a:off x="0" y="0"/>
          <a:ext cx="0" cy="0"/>
          <a:chOff x="0" y="0"/>
          <a:chExt cx="0" cy="0"/>
        </a:xfrm>
      </p:grpSpPr>
      <p:sp>
        <p:nvSpPr>
          <p:cNvPr id="479" name="Google Shape;479;p1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80" name="Google Shape;480;p1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6" name="Shape 486"/>
        <p:cNvGrpSpPr/>
        <p:nvPr/>
      </p:nvGrpSpPr>
      <p:grpSpPr>
        <a:xfrm>
          <a:off x="0" y="0"/>
          <a:ext cx="0" cy="0"/>
          <a:chOff x="0" y="0"/>
          <a:chExt cx="0" cy="0"/>
        </a:xfrm>
      </p:grpSpPr>
      <p:sp>
        <p:nvSpPr>
          <p:cNvPr id="487" name="Google Shape;487;p1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88" name="Google Shape;488;p1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4" name="Shape 494"/>
        <p:cNvGrpSpPr/>
        <p:nvPr/>
      </p:nvGrpSpPr>
      <p:grpSpPr>
        <a:xfrm>
          <a:off x="0" y="0"/>
          <a:ext cx="0" cy="0"/>
          <a:chOff x="0" y="0"/>
          <a:chExt cx="0" cy="0"/>
        </a:xfrm>
      </p:grpSpPr>
      <p:sp>
        <p:nvSpPr>
          <p:cNvPr id="495" name="Google Shape;495;p1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96" name="Google Shape;496;p1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2" name="Shape 502"/>
        <p:cNvGrpSpPr/>
        <p:nvPr/>
      </p:nvGrpSpPr>
      <p:grpSpPr>
        <a:xfrm>
          <a:off x="0" y="0"/>
          <a:ext cx="0" cy="0"/>
          <a:chOff x="0" y="0"/>
          <a:chExt cx="0" cy="0"/>
        </a:xfrm>
      </p:grpSpPr>
      <p:sp>
        <p:nvSpPr>
          <p:cNvPr id="503" name="Google Shape;503;p18: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04" name="Google Shape;504;p18: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0" name="Shape 510"/>
        <p:cNvGrpSpPr/>
        <p:nvPr/>
      </p:nvGrpSpPr>
      <p:grpSpPr>
        <a:xfrm>
          <a:off x="0" y="0"/>
          <a:ext cx="0" cy="0"/>
          <a:chOff x="0" y="0"/>
          <a:chExt cx="0" cy="0"/>
        </a:xfrm>
      </p:grpSpPr>
      <p:sp>
        <p:nvSpPr>
          <p:cNvPr id="511" name="Google Shape;511;p5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2" name="Google Shape;512;p5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8" name="Shape 518"/>
        <p:cNvGrpSpPr/>
        <p:nvPr/>
      </p:nvGrpSpPr>
      <p:grpSpPr>
        <a:xfrm>
          <a:off x="0" y="0"/>
          <a:ext cx="0" cy="0"/>
          <a:chOff x="0" y="0"/>
          <a:chExt cx="0" cy="0"/>
        </a:xfrm>
      </p:grpSpPr>
      <p:sp>
        <p:nvSpPr>
          <p:cNvPr id="519" name="Google Shape;519;p5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20" name="Google Shape;520;p5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7" name="Shape 367"/>
        <p:cNvGrpSpPr/>
        <p:nvPr/>
      </p:nvGrpSpPr>
      <p:grpSpPr>
        <a:xfrm>
          <a:off x="0" y="0"/>
          <a:ext cx="0" cy="0"/>
          <a:chOff x="0" y="0"/>
          <a:chExt cx="0" cy="0"/>
        </a:xfrm>
      </p:grpSpPr>
      <p:sp>
        <p:nvSpPr>
          <p:cNvPr id="368" name="Google Shape;368;p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9" name="Google Shape;369;p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6" name="Shape 526"/>
        <p:cNvGrpSpPr/>
        <p:nvPr/>
      </p:nvGrpSpPr>
      <p:grpSpPr>
        <a:xfrm>
          <a:off x="0" y="0"/>
          <a:ext cx="0" cy="0"/>
          <a:chOff x="0" y="0"/>
          <a:chExt cx="0" cy="0"/>
        </a:xfrm>
      </p:grpSpPr>
      <p:sp>
        <p:nvSpPr>
          <p:cNvPr id="527" name="Google Shape;527;p56: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28" name="Google Shape;528;p56: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4" name="Shape 534"/>
        <p:cNvGrpSpPr/>
        <p:nvPr/>
      </p:nvGrpSpPr>
      <p:grpSpPr>
        <a:xfrm>
          <a:off x="0" y="0"/>
          <a:ext cx="0" cy="0"/>
          <a:chOff x="0" y="0"/>
          <a:chExt cx="0" cy="0"/>
        </a:xfrm>
      </p:grpSpPr>
      <p:sp>
        <p:nvSpPr>
          <p:cNvPr id="535" name="Google Shape;535;p5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36" name="Google Shape;536;p5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2" name="Shape 542"/>
        <p:cNvGrpSpPr/>
        <p:nvPr/>
      </p:nvGrpSpPr>
      <p:grpSpPr>
        <a:xfrm>
          <a:off x="0" y="0"/>
          <a:ext cx="0" cy="0"/>
          <a:chOff x="0" y="0"/>
          <a:chExt cx="0" cy="0"/>
        </a:xfrm>
      </p:grpSpPr>
      <p:sp>
        <p:nvSpPr>
          <p:cNvPr id="543" name="Google Shape;543;p20: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44" name="Google Shape;544;p20: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1" name="Shape 551"/>
        <p:cNvGrpSpPr/>
        <p:nvPr/>
      </p:nvGrpSpPr>
      <p:grpSpPr>
        <a:xfrm>
          <a:off x="0" y="0"/>
          <a:ext cx="0" cy="0"/>
          <a:chOff x="0" y="0"/>
          <a:chExt cx="0" cy="0"/>
        </a:xfrm>
      </p:grpSpPr>
      <p:sp>
        <p:nvSpPr>
          <p:cNvPr id="552" name="Google Shape;552;p2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53" name="Google Shape;553;p2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1" name="Shape 561"/>
        <p:cNvGrpSpPr/>
        <p:nvPr/>
      </p:nvGrpSpPr>
      <p:grpSpPr>
        <a:xfrm>
          <a:off x="0" y="0"/>
          <a:ext cx="0" cy="0"/>
          <a:chOff x="0" y="0"/>
          <a:chExt cx="0" cy="0"/>
        </a:xfrm>
      </p:grpSpPr>
      <p:sp>
        <p:nvSpPr>
          <p:cNvPr id="562" name="Google Shape;562;p2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63" name="Google Shape;563;p2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9" name="Shape 569"/>
        <p:cNvGrpSpPr/>
        <p:nvPr/>
      </p:nvGrpSpPr>
      <p:grpSpPr>
        <a:xfrm>
          <a:off x="0" y="0"/>
          <a:ext cx="0" cy="0"/>
          <a:chOff x="0" y="0"/>
          <a:chExt cx="0" cy="0"/>
        </a:xfrm>
      </p:grpSpPr>
      <p:sp>
        <p:nvSpPr>
          <p:cNvPr id="570" name="Google Shape;570;p2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71" name="Google Shape;571;p2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6" name="Shape 376"/>
        <p:cNvGrpSpPr/>
        <p:nvPr/>
      </p:nvGrpSpPr>
      <p:grpSpPr>
        <a:xfrm>
          <a:off x="0" y="0"/>
          <a:ext cx="0" cy="0"/>
          <a:chOff x="0" y="0"/>
          <a:chExt cx="0" cy="0"/>
        </a:xfrm>
      </p:grpSpPr>
      <p:sp>
        <p:nvSpPr>
          <p:cNvPr id="377" name="Google Shape;377;p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78" name="Google Shape;378;p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p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6" name="Google Shape;386;p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5" name="Shape 395"/>
        <p:cNvGrpSpPr/>
        <p:nvPr/>
      </p:nvGrpSpPr>
      <p:grpSpPr>
        <a:xfrm>
          <a:off x="0" y="0"/>
          <a:ext cx="0" cy="0"/>
          <a:chOff x="0" y="0"/>
          <a:chExt cx="0" cy="0"/>
        </a:xfrm>
      </p:grpSpPr>
      <p:sp>
        <p:nvSpPr>
          <p:cNvPr id="396" name="Google Shape;396;p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97" name="Google Shape;397;p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3" name="Shape 403"/>
        <p:cNvGrpSpPr/>
        <p:nvPr/>
      </p:nvGrpSpPr>
      <p:grpSpPr>
        <a:xfrm>
          <a:off x="0" y="0"/>
          <a:ext cx="0" cy="0"/>
          <a:chOff x="0" y="0"/>
          <a:chExt cx="0" cy="0"/>
        </a:xfrm>
      </p:grpSpPr>
      <p:sp>
        <p:nvSpPr>
          <p:cNvPr id="404" name="Google Shape;404;p6: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5" name="Google Shape;405;p6: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6" name="Google Shape;406;p6: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1" name="Shape 411"/>
        <p:cNvGrpSpPr/>
        <p:nvPr/>
      </p:nvGrpSpPr>
      <p:grpSpPr>
        <a:xfrm>
          <a:off x="0" y="0"/>
          <a:ext cx="0" cy="0"/>
          <a:chOff x="0" y="0"/>
          <a:chExt cx="0" cy="0"/>
        </a:xfrm>
      </p:grpSpPr>
      <p:sp>
        <p:nvSpPr>
          <p:cNvPr id="412" name="Google Shape;412;p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3" name="Google Shape;413;p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9" name="Shape 419"/>
        <p:cNvGrpSpPr/>
        <p:nvPr/>
      </p:nvGrpSpPr>
      <p:grpSpPr>
        <a:xfrm>
          <a:off x="0" y="0"/>
          <a:ext cx="0" cy="0"/>
          <a:chOff x="0" y="0"/>
          <a:chExt cx="0" cy="0"/>
        </a:xfrm>
      </p:grpSpPr>
      <p:sp>
        <p:nvSpPr>
          <p:cNvPr id="420" name="Google Shape;420;p8: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21" name="Google Shape;421;p8: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0" name="Shape 430"/>
        <p:cNvGrpSpPr/>
        <p:nvPr/>
      </p:nvGrpSpPr>
      <p:grpSpPr>
        <a:xfrm>
          <a:off x="0" y="0"/>
          <a:ext cx="0" cy="0"/>
          <a:chOff x="0" y="0"/>
          <a:chExt cx="0" cy="0"/>
        </a:xfrm>
      </p:grpSpPr>
      <p:sp>
        <p:nvSpPr>
          <p:cNvPr id="431" name="Google Shape;431;p9: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2" name="Google Shape;432;p9: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3" name="Google Shape;433;p9: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4" name="Shape 24"/>
        <p:cNvGrpSpPr/>
        <p:nvPr/>
      </p:nvGrpSpPr>
      <p:grpSpPr>
        <a:xfrm>
          <a:off x="0" y="0"/>
          <a:ext cx="0" cy="0"/>
          <a:chOff x="0" y="0"/>
          <a:chExt cx="0" cy="0"/>
        </a:xfrm>
      </p:grpSpPr>
      <p:sp>
        <p:nvSpPr>
          <p:cNvPr id="25" name="Google Shape;25;p25"/>
          <p:cNvSpPr txBox="1"/>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7" name="Google Shape;27;p25"/>
          <p:cNvSpPr txBox="1"/>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158" name="Shape 158"/>
        <p:cNvGrpSpPr/>
        <p:nvPr/>
      </p:nvGrpSpPr>
      <p:grpSpPr>
        <a:xfrm>
          <a:off x="0" y="0"/>
          <a:ext cx="0" cy="0"/>
          <a:chOff x="0" y="0"/>
          <a:chExt cx="0" cy="0"/>
        </a:xfrm>
      </p:grpSpPr>
      <p:sp>
        <p:nvSpPr>
          <p:cNvPr id="159" name="Google Shape;159;p39"/>
          <p:cNvSpPr txBox="1"/>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9"/>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1568"/>
              </a:srgbClr>
            </a:outerShdw>
          </a:effectLst>
        </p:spPr>
      </p:sp>
      <p:sp>
        <p:nvSpPr>
          <p:cNvPr id="161" name="Google Shape;161;p39"/>
          <p:cNvSpPr txBox="1"/>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62" name="Google Shape;162;p3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93" name="Shape 193"/>
        <p:cNvGrpSpPr/>
        <p:nvPr/>
      </p:nvGrpSpPr>
      <p:grpSpPr>
        <a:xfrm>
          <a:off x="0" y="0"/>
          <a:ext cx="0" cy="0"/>
          <a:chOff x="0" y="0"/>
          <a:chExt cx="0" cy="0"/>
        </a:xfrm>
      </p:grpSpPr>
      <p:sp>
        <p:nvSpPr>
          <p:cNvPr id="194" name="Google Shape;194;p41"/>
          <p:cNvSpPr txBox="1"/>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1568"/>
              </a:srgbClr>
            </a:outerShdw>
          </a:effectLst>
        </p:spPr>
      </p:sp>
      <p:sp>
        <p:nvSpPr>
          <p:cNvPr id="196" name="Google Shape;196;p41"/>
          <p:cNvSpPr txBox="1"/>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97" name="Google Shape;197;p4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217" name="Shape 217"/>
        <p:cNvGrpSpPr/>
        <p:nvPr/>
      </p:nvGrpSpPr>
      <p:grpSpPr>
        <a:xfrm>
          <a:off x="0" y="0"/>
          <a:ext cx="0" cy="0"/>
          <a:chOff x="0" y="0"/>
          <a:chExt cx="0" cy="0"/>
        </a:xfrm>
      </p:grpSpPr>
      <p:sp>
        <p:nvSpPr>
          <p:cNvPr id="218" name="Google Shape;218;p43"/>
          <p:cNvSpPr txBox="1"/>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3"/>
          <p:cNvSpPr txBox="1"/>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20" name="Google Shape;220;p4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242" name="Shape 242"/>
        <p:cNvGrpSpPr/>
        <p:nvPr/>
      </p:nvGrpSpPr>
      <p:grpSpPr>
        <a:xfrm>
          <a:off x="0" y="0"/>
          <a:ext cx="0" cy="0"/>
          <a:chOff x="0" y="0"/>
          <a:chExt cx="0" cy="0"/>
        </a:xfrm>
      </p:grpSpPr>
      <p:sp>
        <p:nvSpPr>
          <p:cNvPr id="243" name="Google Shape;243;p45"/>
          <p:cNvSpPr txBox="1"/>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5"/>
          <p:cNvSpPr txBox="1"/>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45" name="Google Shape;245;p45"/>
          <p:cNvSpPr txBox="1"/>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46" name="Google Shape;246;p45"/>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5"/>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45"/>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266" name="Shape 266"/>
        <p:cNvGrpSpPr/>
        <p:nvPr/>
      </p:nvGrpSpPr>
      <p:grpSpPr>
        <a:xfrm>
          <a:off x="0" y="0"/>
          <a:ext cx="0" cy="0"/>
          <a:chOff x="0" y="0"/>
          <a:chExt cx="0" cy="0"/>
        </a:xfrm>
      </p:grpSpPr>
      <p:sp>
        <p:nvSpPr>
          <p:cNvPr id="267" name="Google Shape;267;p47"/>
          <p:cNvSpPr txBox="1"/>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7"/>
          <p:cNvSpPr txBox="1"/>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p:txBody>
      </p:sp>
      <p:sp>
        <p:nvSpPr>
          <p:cNvPr id="269" name="Google Shape;269;p4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4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4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291" name="Shape 291"/>
        <p:cNvGrpSpPr/>
        <p:nvPr/>
      </p:nvGrpSpPr>
      <p:grpSpPr>
        <a:xfrm>
          <a:off x="0" y="0"/>
          <a:ext cx="0" cy="0"/>
          <a:chOff x="0" y="0"/>
          <a:chExt cx="0" cy="0"/>
        </a:xfrm>
      </p:grpSpPr>
      <p:sp>
        <p:nvSpPr>
          <p:cNvPr id="292" name="Google Shape;292;p49"/>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9"/>
          <p:cNvSpPr txBox="1"/>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4" name="Google Shape;294;p49"/>
          <p:cNvSpPr txBox="1"/>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5" name="Google Shape;295;p49"/>
          <p:cNvSpPr txBox="1"/>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6" name="Google Shape;296;p49"/>
          <p:cNvSpPr txBox="1"/>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7" name="Google Shape;297;p49"/>
          <p:cNvSpPr txBox="1"/>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8" name="Google Shape;298;p49"/>
          <p:cNvSpPr txBox="1"/>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9" name="Google Shape;299;p4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4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321" name="Shape 321"/>
        <p:cNvGrpSpPr/>
        <p:nvPr/>
      </p:nvGrpSpPr>
      <p:grpSpPr>
        <a:xfrm>
          <a:off x="0" y="0"/>
          <a:ext cx="0" cy="0"/>
          <a:chOff x="0" y="0"/>
          <a:chExt cx="0" cy="0"/>
        </a:xfrm>
      </p:grpSpPr>
      <p:sp>
        <p:nvSpPr>
          <p:cNvPr id="322" name="Google Shape;322;p51"/>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51"/>
          <p:cNvSpPr txBox="1"/>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24" name="Google Shape;324;p5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25" name="Google Shape;325;p51"/>
          <p:cNvSpPr txBox="1"/>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26" name="Google Shape;326;p51"/>
          <p:cNvSpPr txBox="1"/>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27" name="Google Shape;327;p5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28" name="Google Shape;328;p51"/>
          <p:cNvSpPr txBox="1"/>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29" name="Google Shape;329;p51"/>
          <p:cNvSpPr txBox="1"/>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30" name="Google Shape;330;p5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31" name="Google Shape;331;p51"/>
          <p:cNvSpPr txBox="1"/>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32" name="Google Shape;332;p5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5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5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showMasterSp="0" matchingName="Vertical Title and Text">
  <p:cSld name="VERTICAL_TITLE_AND_VERTICAL_TEXT">
    <p:spTree>
      <p:nvGrpSpPr>
        <p:cNvPr id="353" name="Shape 353"/>
        <p:cNvGrpSpPr/>
        <p:nvPr/>
      </p:nvGrpSpPr>
      <p:grpSpPr>
        <a:xfrm>
          <a:off x="0" y="0"/>
          <a:ext cx="0" cy="0"/>
          <a:chOff x="0" y="0"/>
          <a:chExt cx="0" cy="0"/>
        </a:xfrm>
      </p:grpSpPr>
      <p:sp>
        <p:nvSpPr>
          <p:cNvPr id="354" name="Google Shape;354;p53"/>
          <p:cNvSpPr txBox="1"/>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3"/>
          <p:cNvSpPr txBox="1"/>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356" name="Google Shape;356;p5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5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47" name="Shape 47"/>
        <p:cNvGrpSpPr/>
        <p:nvPr/>
      </p:nvGrpSpPr>
      <p:grpSpPr>
        <a:xfrm>
          <a:off x="0" y="0"/>
          <a:ext cx="0" cy="0"/>
          <a:chOff x="0" y="0"/>
          <a:chExt cx="0" cy="0"/>
        </a:xfrm>
      </p:grpSpPr>
      <p:sp>
        <p:nvSpPr>
          <p:cNvPr id="48" name="Google Shape;48;p27"/>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7"/>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50" name="Google Shape;50;p2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53" name="Shape 53"/>
        <p:cNvGrpSpPr/>
        <p:nvPr/>
      </p:nvGrpSpPr>
      <p:grpSpPr>
        <a:xfrm>
          <a:off x="0" y="0"/>
          <a:ext cx="0" cy="0"/>
          <a:chOff x="0" y="0"/>
          <a:chExt cx="0" cy="0"/>
        </a:xfrm>
      </p:grpSpPr>
      <p:sp>
        <p:nvSpPr>
          <p:cNvPr id="54" name="Google Shape;54;p28"/>
          <p:cNvSpPr txBox="1"/>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56" name="Google Shape;56;p2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9" name="Shape 59"/>
        <p:cNvGrpSpPr/>
        <p:nvPr/>
      </p:nvGrpSpPr>
      <p:grpSpPr>
        <a:xfrm>
          <a:off x="0" y="0"/>
          <a:ext cx="0" cy="0"/>
          <a:chOff x="0" y="0"/>
          <a:chExt cx="0" cy="0"/>
        </a:xfrm>
      </p:grpSpPr>
      <p:sp>
        <p:nvSpPr>
          <p:cNvPr id="60" name="Google Shape;60;p29"/>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64" name="Shape 64"/>
        <p:cNvGrpSpPr/>
        <p:nvPr/>
      </p:nvGrpSpPr>
      <p:grpSpPr>
        <a:xfrm>
          <a:off x="0" y="0"/>
          <a:ext cx="0" cy="0"/>
          <a:chOff x="0" y="0"/>
          <a:chExt cx="0" cy="0"/>
        </a:xfrm>
      </p:grpSpPr>
      <p:sp>
        <p:nvSpPr>
          <p:cNvPr id="65" name="Google Shape;65;p3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67" name="Google Shape;67;p30"/>
          <p:cNvSpPr txBox="1"/>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68" name="Google Shape;68;p30"/>
          <p:cNvSpPr txBox="1"/>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69" name="Google Shape;69;p30"/>
          <p:cNvSpPr txBox="1"/>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0" name="Google Shape;70;p3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3" name="Shape 73"/>
        <p:cNvGrpSpPr/>
        <p:nvPr/>
      </p:nvGrpSpPr>
      <p:grpSpPr>
        <a:xfrm>
          <a:off x="0" y="0"/>
          <a:ext cx="0" cy="0"/>
          <a:chOff x="0" y="0"/>
          <a:chExt cx="0" cy="0"/>
        </a:xfrm>
      </p:grpSpPr>
      <p:sp>
        <p:nvSpPr>
          <p:cNvPr id="74" name="Google Shape;74;p31"/>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6" name="Google Shape;76;p31"/>
          <p:cNvSpPr txBox="1"/>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7" name="Google Shape;77;p3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spTree>
      <p:nvGrpSpPr>
        <p:cNvPr id="98" name="Shape 98"/>
        <p:cNvGrpSpPr/>
        <p:nvPr/>
      </p:nvGrpSpPr>
      <p:grpSpPr>
        <a:xfrm>
          <a:off x="0" y="0"/>
          <a:ext cx="0" cy="0"/>
          <a:chOff x="0" y="0"/>
          <a:chExt cx="0" cy="0"/>
        </a:xfrm>
      </p:grpSpPr>
      <p:sp>
        <p:nvSpPr>
          <p:cNvPr id="99" name="Google Shape;99;p33"/>
          <p:cNvSpPr txBox="1"/>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p:txBody>
      </p:sp>
      <p:sp>
        <p:nvSpPr>
          <p:cNvPr id="101" name="Google Shape;101;p3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11" name="Shape 111"/>
        <p:cNvGrpSpPr/>
        <p:nvPr/>
      </p:nvGrpSpPr>
      <p:grpSpPr>
        <a:xfrm>
          <a:off x="0" y="0"/>
          <a:ext cx="0" cy="0"/>
          <a:chOff x="0" y="0"/>
          <a:chExt cx="0" cy="0"/>
        </a:xfrm>
      </p:grpSpPr>
      <p:sp>
        <p:nvSpPr>
          <p:cNvPr id="112" name="Google Shape;112;p35"/>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5"/>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133" name="Shape 133"/>
        <p:cNvGrpSpPr/>
        <p:nvPr/>
      </p:nvGrpSpPr>
      <p:grpSpPr>
        <a:xfrm>
          <a:off x="0" y="0"/>
          <a:ext cx="0" cy="0"/>
          <a:chOff x="0" y="0"/>
          <a:chExt cx="0" cy="0"/>
        </a:xfrm>
      </p:grpSpPr>
      <p:sp>
        <p:nvSpPr>
          <p:cNvPr id="134" name="Google Shape;134;p37"/>
          <p:cNvSpPr txBox="1"/>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7"/>
          <p:cNvSpPr txBox="1"/>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136" name="Google Shape;136;p37"/>
          <p:cNvSpPr txBox="1"/>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37" name="Google Shape;137;p3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image" Target="../media/image1.png"/><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image" Target="../media/image1.png"/><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1.png"/><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image" Target="../media/image1.png"/><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png"/><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png"/><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png"/><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png"/><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png"/><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grpSp>
        <p:nvGrpSpPr>
          <p:cNvPr id="10" name="Google Shape;10;p24"/>
          <p:cNvGrpSpPr/>
          <p:nvPr/>
        </p:nvGrpSpPr>
        <p:grpSpPr>
          <a:xfrm>
            <a:off x="0" y="-1587"/>
            <a:ext cx="12192000" cy="6865937"/>
            <a:chOff x="0" y="-2373"/>
            <a:chExt cx="12192000" cy="6867027"/>
          </a:xfrm>
        </p:grpSpPr>
        <p:sp>
          <p:nvSpPr>
            <p:cNvPr id="11" name="Google Shape;11;p24"/>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24"/>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4"/>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4"/>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24"/>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4"/>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8" name="Google Shape;18;p2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19;p2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0" name="Google Shape;20;p2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1" name="Google Shape;21;p24"/>
          <p:cNvSpPr txBox="1"/>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2" name="Google Shape;22;p24"/>
          <p:cNvSpPr txBox="1"/>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3" name="Google Shape;23;p24"/>
          <p:cNvSpPr txBox="1"/>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9" name="Shape 249"/>
        <p:cNvGrpSpPr/>
        <p:nvPr/>
      </p:nvGrpSpPr>
      <p:grpSpPr>
        <a:xfrm>
          <a:off x="0" y="0"/>
          <a:ext cx="0" cy="0"/>
          <a:chOff x="0" y="0"/>
          <a:chExt cx="0" cy="0"/>
        </a:xfrm>
      </p:grpSpPr>
      <p:grpSp>
        <p:nvGrpSpPr>
          <p:cNvPr id="250" name="Google Shape;250;p46"/>
          <p:cNvGrpSpPr/>
          <p:nvPr/>
        </p:nvGrpSpPr>
        <p:grpSpPr>
          <a:xfrm>
            <a:off x="0" y="-1587"/>
            <a:ext cx="12192000" cy="6865937"/>
            <a:chOff x="0" y="-2373"/>
            <a:chExt cx="12192000" cy="6867027"/>
          </a:xfrm>
        </p:grpSpPr>
        <p:sp>
          <p:nvSpPr>
            <p:cNvPr id="251" name="Google Shape;251;p46"/>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4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4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4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4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4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46"/>
            <p:cNvSpPr/>
            <p:nvPr/>
          </p:nvSpPr>
          <p:spPr>
            <a:xfrm rot="-600000">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8" name="Google Shape;258;p46"/>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9" name="Google Shape;259;p4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60" name="Google Shape;260;p4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1" name="Google Shape;261;p4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62" name="Google Shape;262;p4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63" name="Google Shape;263;p4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4" name="Google Shape;264;p4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5" name="Google Shape;265;p4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2" name="Shape 272"/>
        <p:cNvGrpSpPr/>
        <p:nvPr/>
      </p:nvGrpSpPr>
      <p:grpSpPr>
        <a:xfrm>
          <a:off x="0" y="0"/>
          <a:ext cx="0" cy="0"/>
          <a:chOff x="0" y="0"/>
          <a:chExt cx="0" cy="0"/>
        </a:xfrm>
      </p:grpSpPr>
      <p:grpSp>
        <p:nvGrpSpPr>
          <p:cNvPr id="273" name="Google Shape;273;p48"/>
          <p:cNvGrpSpPr/>
          <p:nvPr/>
        </p:nvGrpSpPr>
        <p:grpSpPr>
          <a:xfrm>
            <a:off x="0" y="-1587"/>
            <a:ext cx="12192000" cy="6865937"/>
            <a:chOff x="0" y="-2373"/>
            <a:chExt cx="12192000" cy="6867027"/>
          </a:xfrm>
        </p:grpSpPr>
        <p:sp>
          <p:nvSpPr>
            <p:cNvPr id="274" name="Google Shape;274;p48"/>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48"/>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48"/>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48"/>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48"/>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48"/>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48"/>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1" name="Google Shape;281;p48"/>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83" name="Google Shape;283;p48"/>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84" name="Google Shape;284;p48"/>
          <p:cNvCxnSpPr/>
          <p:nvPr/>
        </p:nvCxnSpPr>
        <p:spPr>
          <a:xfrm>
            <a:off x="4403725" y="2570162"/>
            <a:ext cx="0" cy="3492500"/>
          </a:xfrm>
          <a:prstGeom prst="straightConnector1">
            <a:avLst/>
          </a:prstGeom>
          <a:noFill/>
          <a:ln w="12700" cap="rnd" cmpd="sng">
            <a:solidFill>
              <a:schemeClr val="accent1">
                <a:alpha val="40000"/>
              </a:schemeClr>
            </a:solidFill>
            <a:prstDash val="solid"/>
            <a:miter lim="800000"/>
            <a:headEnd type="none" w="sm" len="sm"/>
            <a:tailEnd type="none" w="sm" len="sm"/>
          </a:ln>
        </p:spPr>
      </p:cxnSp>
      <p:cxnSp>
        <p:nvCxnSpPr>
          <p:cNvPr id="285" name="Google Shape;285;p48"/>
          <p:cNvCxnSpPr/>
          <p:nvPr/>
        </p:nvCxnSpPr>
        <p:spPr>
          <a:xfrm>
            <a:off x="7772400" y="2570162"/>
            <a:ext cx="0" cy="3492500"/>
          </a:xfrm>
          <a:prstGeom prst="straightConnector1">
            <a:avLst/>
          </a:prstGeom>
          <a:noFill/>
          <a:ln w="12700" cap="rnd" cmpd="sng">
            <a:solidFill>
              <a:schemeClr val="accent1">
                <a:alpha val="40000"/>
              </a:schemeClr>
            </a:solidFill>
            <a:prstDash val="solid"/>
            <a:miter lim="800000"/>
            <a:headEnd type="none" w="sm" len="sm"/>
            <a:tailEnd type="none" w="sm" len="sm"/>
          </a:ln>
        </p:spPr>
      </p:cxnSp>
      <p:sp>
        <p:nvSpPr>
          <p:cNvPr id="286" name="Google Shape;286;p48"/>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87" name="Google Shape;287;p48"/>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88" name="Google Shape;288;p4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89" name="Google Shape;289;p4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90" name="Google Shape;290;p4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2" name="Shape 302"/>
        <p:cNvGrpSpPr/>
        <p:nvPr/>
      </p:nvGrpSpPr>
      <p:grpSpPr>
        <a:xfrm>
          <a:off x="0" y="0"/>
          <a:ext cx="0" cy="0"/>
          <a:chOff x="0" y="0"/>
          <a:chExt cx="0" cy="0"/>
        </a:xfrm>
      </p:grpSpPr>
      <p:grpSp>
        <p:nvGrpSpPr>
          <p:cNvPr id="303" name="Google Shape;303;p50"/>
          <p:cNvGrpSpPr/>
          <p:nvPr/>
        </p:nvGrpSpPr>
        <p:grpSpPr>
          <a:xfrm>
            <a:off x="0" y="-1587"/>
            <a:ext cx="12192000" cy="6865937"/>
            <a:chOff x="0" y="-2373"/>
            <a:chExt cx="12192000" cy="6867027"/>
          </a:xfrm>
        </p:grpSpPr>
        <p:sp>
          <p:nvSpPr>
            <p:cNvPr id="304" name="Google Shape;304;p5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p5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p5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7" name="Google Shape;307;p5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5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5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0" name="Google Shape;310;p50"/>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1" name="Google Shape;311;p50"/>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2" name="Google Shape;312;p5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13" name="Google Shape;313;p5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314" name="Google Shape;314;p50"/>
          <p:cNvCxnSpPr/>
          <p:nvPr/>
        </p:nvCxnSpPr>
        <p:spPr>
          <a:xfrm>
            <a:off x="4387850" y="2603500"/>
            <a:ext cx="0" cy="3517900"/>
          </a:xfrm>
          <a:prstGeom prst="straightConnector1">
            <a:avLst/>
          </a:prstGeom>
          <a:noFill/>
          <a:ln w="12700" cap="rnd" cmpd="sng">
            <a:solidFill>
              <a:schemeClr val="accent1">
                <a:alpha val="38431"/>
              </a:schemeClr>
            </a:solidFill>
            <a:prstDash val="solid"/>
            <a:miter lim="800000"/>
            <a:headEnd type="none" w="sm" len="sm"/>
            <a:tailEnd type="none" w="sm" len="sm"/>
          </a:ln>
        </p:spPr>
      </p:cxnSp>
      <p:cxnSp>
        <p:nvCxnSpPr>
          <p:cNvPr id="315" name="Google Shape;315;p50"/>
          <p:cNvCxnSpPr/>
          <p:nvPr/>
        </p:nvCxnSpPr>
        <p:spPr>
          <a:xfrm>
            <a:off x="7802562" y="2603500"/>
            <a:ext cx="0" cy="3492500"/>
          </a:xfrm>
          <a:prstGeom prst="straightConnector1">
            <a:avLst/>
          </a:prstGeom>
          <a:noFill/>
          <a:ln w="12700" cap="rnd" cmpd="sng">
            <a:solidFill>
              <a:schemeClr val="accent1">
                <a:alpha val="38431"/>
              </a:schemeClr>
            </a:solidFill>
            <a:prstDash val="solid"/>
            <a:miter lim="800000"/>
            <a:headEnd type="none" w="sm" len="sm"/>
            <a:tailEnd type="none" w="sm" len="sm"/>
          </a:ln>
        </p:spPr>
      </p:cxnSp>
      <p:sp>
        <p:nvSpPr>
          <p:cNvPr id="316" name="Google Shape;316;p5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17" name="Google Shape;317;p50"/>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18" name="Google Shape;318;p5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19" name="Google Shape;319;p5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20" name="Google Shape;320;p5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5" name="Shape 335"/>
        <p:cNvGrpSpPr/>
        <p:nvPr/>
      </p:nvGrpSpPr>
      <p:grpSpPr>
        <a:xfrm>
          <a:off x="0" y="0"/>
          <a:ext cx="0" cy="0"/>
          <a:chOff x="0" y="0"/>
          <a:chExt cx="0" cy="0"/>
        </a:xfrm>
      </p:grpSpPr>
      <p:grpSp>
        <p:nvGrpSpPr>
          <p:cNvPr id="336" name="Google Shape;336;p52"/>
          <p:cNvGrpSpPr/>
          <p:nvPr/>
        </p:nvGrpSpPr>
        <p:grpSpPr>
          <a:xfrm>
            <a:off x="0" y="-1587"/>
            <a:ext cx="12192000" cy="6865937"/>
            <a:chOff x="0" y="-2373"/>
            <a:chExt cx="12192000" cy="6867027"/>
          </a:xfrm>
        </p:grpSpPr>
        <p:sp>
          <p:nvSpPr>
            <p:cNvPr id="337" name="Google Shape;337;p5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5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5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0" name="Google Shape;340;p5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5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5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52"/>
            <p:cNvSpPr/>
            <p:nvPr/>
          </p:nvSpPr>
          <p:spPr>
            <a:xfrm rot="5100000">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4" name="Google Shape;344;p52"/>
            <p:cNvSpPr/>
            <p:nvPr/>
          </p:nvSpPr>
          <p:spPr>
            <a:xfrm>
              <a:off x="414338" y="402504"/>
              <a:ext cx="6511925"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5" name="Google Shape;345;p52"/>
            <p:cNvSpPr/>
            <p:nvPr/>
          </p:nvSpPr>
          <p:spPr>
            <a:xfrm rot="5400000">
              <a:off x="4448488"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6" name="Google Shape;346;p5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47" name="Google Shape;347;p5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8" name="Google Shape;348;p5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49" name="Google Shape;349;p5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50" name="Google Shape;350;p5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1" name="Google Shape;351;p5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2" name="Google Shape;352;p5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 name="Shape 30"/>
        <p:cNvGrpSpPr/>
        <p:nvPr/>
      </p:nvGrpSpPr>
      <p:grpSpPr>
        <a:xfrm>
          <a:off x="0" y="0"/>
          <a:ext cx="0" cy="0"/>
          <a:chOff x="0" y="0"/>
          <a:chExt cx="0" cy="0"/>
        </a:xfrm>
      </p:grpSpPr>
      <p:grpSp>
        <p:nvGrpSpPr>
          <p:cNvPr id="31" name="Google Shape;31;p26"/>
          <p:cNvGrpSpPr/>
          <p:nvPr/>
        </p:nvGrpSpPr>
        <p:grpSpPr>
          <a:xfrm>
            <a:off x="0" y="-1587"/>
            <a:ext cx="12192000" cy="6865937"/>
            <a:chOff x="0" y="-2373"/>
            <a:chExt cx="12192000" cy="6867027"/>
          </a:xfrm>
        </p:grpSpPr>
        <p:sp>
          <p:nvSpPr>
            <p:cNvPr id="32" name="Google Shape;32;p26"/>
            <p:cNvSpPr/>
            <p:nvPr/>
          </p:nvSpPr>
          <p:spPr>
            <a:xfrm>
              <a:off x="0" y="0"/>
              <a:ext cx="12192000" cy="6858000"/>
            </a:xfrm>
            <a:prstGeom prst="rect">
              <a:avLst/>
            </a:prstGeom>
            <a:blipFill rotWithShape="1">
              <a:blip r:embed="rId6"/>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2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2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2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2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26"/>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 name="Google Shape;39;p26"/>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0" name="Google Shape;40;p2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41" name="Google Shape;41;p2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42" name="Google Shape;42;p2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43" name="Google Shape;43;p2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4" name="Google Shape;44;p2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5" name="Google Shape;45;p2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6" name="Google Shape;46;p2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0" name="Shape 80"/>
        <p:cNvGrpSpPr/>
        <p:nvPr/>
      </p:nvGrpSpPr>
      <p:grpSpPr>
        <a:xfrm>
          <a:off x="0" y="0"/>
          <a:ext cx="0" cy="0"/>
          <a:chOff x="0" y="0"/>
          <a:chExt cx="0" cy="0"/>
        </a:xfrm>
      </p:grpSpPr>
      <p:grpSp>
        <p:nvGrpSpPr>
          <p:cNvPr id="81" name="Google Shape;81;p32"/>
          <p:cNvGrpSpPr/>
          <p:nvPr/>
        </p:nvGrpSpPr>
        <p:grpSpPr>
          <a:xfrm>
            <a:off x="0" y="-1587"/>
            <a:ext cx="12192000" cy="6865937"/>
            <a:chOff x="0" y="-2373"/>
            <a:chExt cx="12192000" cy="6867027"/>
          </a:xfrm>
        </p:grpSpPr>
        <p:sp>
          <p:nvSpPr>
            <p:cNvPr id="82" name="Google Shape;82;p3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3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3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3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3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3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32"/>
            <p:cNvSpPr/>
            <p:nvPr/>
          </p:nvSpPr>
          <p:spPr>
            <a:xfrm>
              <a:off x="7289800" y="402504"/>
              <a:ext cx="4478338"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 name="Google Shape;89;p32"/>
            <p:cNvSpPr/>
            <p:nvPr/>
          </p:nvSpPr>
          <p:spPr>
            <a:xfrm rot="-5700000">
              <a:off x="4698737"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 name="Google Shape;90;p32"/>
            <p:cNvSpPr/>
            <p:nvPr/>
          </p:nvSpPr>
          <p:spPr>
            <a:xfrm rot="-5400000">
              <a:off x="3786501"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 name="Google Shape;91;p3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92" name="Google Shape;92;p3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 name="Google Shape;93;p3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94" name="Google Shape;94;p3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95" name="Google Shape;95;p3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6" name="Google Shape;96;p3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7" name="Google Shape;97;p3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4" name="Shape 104"/>
        <p:cNvGrpSpPr/>
        <p:nvPr/>
      </p:nvGrpSpPr>
      <p:grpSpPr>
        <a:xfrm>
          <a:off x="0" y="0"/>
          <a:ext cx="0" cy="0"/>
          <a:chOff x="0" y="0"/>
          <a:chExt cx="0" cy="0"/>
        </a:xfrm>
      </p:grpSpPr>
      <p:sp>
        <p:nvSpPr>
          <p:cNvPr id="105" name="Google Shape;105;p3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6" name="Google Shape;106;p3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07" name="Google Shape;107;p3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08" name="Google Shape;108;p34"/>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9" name="Google Shape;109;p34"/>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10" name="Google Shape;110;p34"/>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5" name="Shape 115"/>
        <p:cNvGrpSpPr/>
        <p:nvPr/>
      </p:nvGrpSpPr>
      <p:grpSpPr>
        <a:xfrm>
          <a:off x="0" y="0"/>
          <a:ext cx="0" cy="0"/>
          <a:chOff x="0" y="0"/>
          <a:chExt cx="0" cy="0"/>
        </a:xfrm>
      </p:grpSpPr>
      <p:grpSp>
        <p:nvGrpSpPr>
          <p:cNvPr id="116" name="Google Shape;116;p36"/>
          <p:cNvGrpSpPr/>
          <p:nvPr/>
        </p:nvGrpSpPr>
        <p:grpSpPr>
          <a:xfrm>
            <a:off x="0" y="-1587"/>
            <a:ext cx="12192000" cy="6865937"/>
            <a:chOff x="0" y="-2373"/>
            <a:chExt cx="12192000" cy="6867027"/>
          </a:xfrm>
        </p:grpSpPr>
        <p:sp>
          <p:nvSpPr>
            <p:cNvPr id="117" name="Google Shape;117;p36"/>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3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3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3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3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3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36"/>
            <p:cNvSpPr/>
            <p:nvPr/>
          </p:nvSpPr>
          <p:spPr>
            <a:xfrm>
              <a:off x="5713413" y="402504"/>
              <a:ext cx="6054725"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4" name="Google Shape;124;p36"/>
            <p:cNvSpPr/>
            <p:nvPr/>
          </p:nvSpPr>
          <p:spPr>
            <a:xfrm rot="-5700000">
              <a:off x="3140606"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5" name="Google Shape;125;p36"/>
            <p:cNvSpPr/>
            <p:nvPr/>
          </p:nvSpPr>
          <p:spPr>
            <a:xfrm rot="-5400000">
              <a:off x="2229163"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6" name="Google Shape;126;p3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27" name="Google Shape;127;p3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8" name="Google Shape;128;p3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29" name="Google Shape;129;p3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30" name="Google Shape;130;p3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1" name="Google Shape;131;p3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2" name="Google Shape;132;p3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0" name="Shape 140"/>
        <p:cNvGrpSpPr/>
        <p:nvPr/>
      </p:nvGrpSpPr>
      <p:grpSpPr>
        <a:xfrm>
          <a:off x="0" y="0"/>
          <a:ext cx="0" cy="0"/>
          <a:chOff x="0" y="0"/>
          <a:chExt cx="0" cy="0"/>
        </a:xfrm>
      </p:grpSpPr>
      <p:grpSp>
        <p:nvGrpSpPr>
          <p:cNvPr id="141" name="Google Shape;141;p38"/>
          <p:cNvGrpSpPr/>
          <p:nvPr/>
        </p:nvGrpSpPr>
        <p:grpSpPr>
          <a:xfrm>
            <a:off x="0" y="-1587"/>
            <a:ext cx="12192000" cy="6865937"/>
            <a:chOff x="0" y="-2373"/>
            <a:chExt cx="12192000" cy="6867027"/>
          </a:xfrm>
        </p:grpSpPr>
        <p:sp>
          <p:nvSpPr>
            <p:cNvPr id="142" name="Google Shape;142;p38"/>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38"/>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38"/>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38"/>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 name="Google Shape;146;p38"/>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 name="Google Shape;147;p38"/>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 name="Google Shape;148;p38"/>
            <p:cNvSpPr/>
            <p:nvPr/>
          </p:nvSpPr>
          <p:spPr>
            <a:xfrm>
              <a:off x="6172200" y="402504"/>
              <a:ext cx="5595938"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 name="Google Shape;149;p38"/>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 name="Google Shape;150;p38"/>
            <p:cNvSpPr/>
            <p:nvPr/>
          </p:nvSpPr>
          <p:spPr>
            <a:xfrm rot="-5700000">
              <a:off x="4203437"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1" name="Google Shape;151;p3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52" name="Google Shape;152;p38"/>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3" name="Google Shape;153;p38"/>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54" name="Google Shape;154;p38"/>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55" name="Google Shape;155;p3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56" name="Google Shape;156;p3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57" name="Google Shape;157;p3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5" name="Shape 165"/>
        <p:cNvGrpSpPr/>
        <p:nvPr/>
      </p:nvGrpSpPr>
      <p:grpSpPr>
        <a:xfrm>
          <a:off x="0" y="0"/>
          <a:ext cx="0" cy="0"/>
          <a:chOff x="0" y="0"/>
          <a:chExt cx="0" cy="0"/>
        </a:xfrm>
      </p:grpSpPr>
      <p:grpSp>
        <p:nvGrpSpPr>
          <p:cNvPr id="166" name="Google Shape;166;p40"/>
          <p:cNvGrpSpPr/>
          <p:nvPr/>
        </p:nvGrpSpPr>
        <p:grpSpPr>
          <a:xfrm>
            <a:off x="0" y="-1587"/>
            <a:ext cx="12192000" cy="6865937"/>
            <a:chOff x="0" y="-2373"/>
            <a:chExt cx="12192000" cy="6867027"/>
          </a:xfrm>
        </p:grpSpPr>
        <p:sp>
          <p:nvSpPr>
            <p:cNvPr id="167" name="Google Shape;167;p4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4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 name="Google Shape;169;p4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4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4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 name="Google Shape;172;p4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 name="Google Shape;173;p40"/>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4" name="Google Shape;174;p40"/>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5" name="Google Shape;175;p4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76" name="Google Shape;176;p4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77" name="Google Shape;177;p40"/>
          <p:cNvGrpSpPr/>
          <p:nvPr/>
        </p:nvGrpSpPr>
        <p:grpSpPr>
          <a:xfrm>
            <a:off x="0" y="-1587"/>
            <a:ext cx="12192000" cy="6865937"/>
            <a:chOff x="0" y="-2373"/>
            <a:chExt cx="12192000" cy="6867027"/>
          </a:xfrm>
        </p:grpSpPr>
        <p:sp>
          <p:nvSpPr>
            <p:cNvPr id="178" name="Google Shape;178;p4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4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4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4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4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40"/>
            <p:cNvSpPr/>
            <p:nvPr/>
          </p:nvSpPr>
          <p:spPr>
            <a:xfrm rot="10320000">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5" name="Google Shape;185;p40"/>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6" name="Google Shape;186;p4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87" name="Google Shape;187;p4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8" name="Google Shape;188;p4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89" name="Google Shape;189;p40"/>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90" name="Google Shape;190;p4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1" name="Google Shape;191;p4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2" name="Google Shape;192;p4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0" name="Shape 200"/>
        <p:cNvGrpSpPr/>
        <p:nvPr/>
      </p:nvGrpSpPr>
      <p:grpSpPr>
        <a:xfrm>
          <a:off x="0" y="0"/>
          <a:ext cx="0" cy="0"/>
          <a:chOff x="0" y="0"/>
          <a:chExt cx="0" cy="0"/>
        </a:xfrm>
      </p:grpSpPr>
      <p:grpSp>
        <p:nvGrpSpPr>
          <p:cNvPr id="201" name="Google Shape;201;p42"/>
          <p:cNvGrpSpPr/>
          <p:nvPr/>
        </p:nvGrpSpPr>
        <p:grpSpPr>
          <a:xfrm>
            <a:off x="0" y="-1587"/>
            <a:ext cx="12192000" cy="6865937"/>
            <a:chOff x="0" y="-2373"/>
            <a:chExt cx="12192000" cy="6867027"/>
          </a:xfrm>
        </p:grpSpPr>
        <p:sp>
          <p:nvSpPr>
            <p:cNvPr id="202" name="Google Shape;202;p4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4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4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4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4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4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42"/>
            <p:cNvSpPr/>
            <p:nvPr/>
          </p:nvSpPr>
          <p:spPr>
            <a:xfrm rot="-600000">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9" name="Google Shape;209;p42"/>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0" name="Google Shape;210;p4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11" name="Google Shape;211;p4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2" name="Google Shape;212;p4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13" name="Google Shape;213;p4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14" name="Google Shape;214;p4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15" name="Google Shape;215;p4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16" name="Google Shape;216;p4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3" name="Shape 223"/>
        <p:cNvGrpSpPr/>
        <p:nvPr/>
      </p:nvGrpSpPr>
      <p:grpSpPr>
        <a:xfrm>
          <a:off x="0" y="0"/>
          <a:ext cx="0" cy="0"/>
          <a:chOff x="0" y="0"/>
          <a:chExt cx="0" cy="0"/>
        </a:xfrm>
      </p:grpSpPr>
      <p:grpSp>
        <p:nvGrpSpPr>
          <p:cNvPr id="224" name="Google Shape;224;p44"/>
          <p:cNvGrpSpPr/>
          <p:nvPr/>
        </p:nvGrpSpPr>
        <p:grpSpPr>
          <a:xfrm>
            <a:off x="0" y="-1587"/>
            <a:ext cx="12192000" cy="6865937"/>
            <a:chOff x="0" y="-2373"/>
            <a:chExt cx="12192000" cy="6867027"/>
          </a:xfrm>
        </p:grpSpPr>
        <p:sp>
          <p:nvSpPr>
            <p:cNvPr id="225" name="Google Shape;225;p44"/>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6" name="Google Shape;226;p44"/>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 name="Google Shape;227;p44"/>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8" name="Google Shape;228;p44"/>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44"/>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44"/>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44"/>
            <p:cNvSpPr/>
            <p:nvPr/>
          </p:nvSpPr>
          <p:spPr>
            <a:xfrm rot="-600000">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2" name="Google Shape;232;p44"/>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3" name="Google Shape;233;p4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34" name="Google Shape;234;p44"/>
          <p:cNvSpPr txBox="1"/>
          <p:nvPr/>
        </p:nvSpPr>
        <p:spPr>
          <a:xfrm>
            <a:off x="9718675" y="2632075"/>
            <a:ext cx="803275"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44"/>
          <p:cNvSpPr txBox="1"/>
          <p:nvPr/>
        </p:nvSpPr>
        <p:spPr>
          <a:xfrm>
            <a:off x="898525" y="590550"/>
            <a:ext cx="801687"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6" name="Google Shape;236;p4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7" name="Google Shape;237;p4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38" name="Google Shape;238;p4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39" name="Google Shape;239;p44"/>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40" name="Google Shape;240;p44"/>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41" name="Google Shape;241;p44"/>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utorialspoint.com/dbms/relational_algebra.htm" TargetMode="External"/><Relationship Id="rId3" Type="http://schemas.openxmlformats.org/officeDocument/2006/relationships/hyperlink" Target="https://www.guru99.com/relational-data-model-dbms.html" TargetMode="External"/><Relationship Id="rId2" Type="http://schemas.openxmlformats.org/officeDocument/2006/relationships/hyperlink" Target="https://www.geeksforgeeks.org/generalization-specialization-and-aggregation-in-er-model/" TargetMode="External"/><Relationship Id="rId1"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63" name="Shape 363"/>
        <p:cNvGrpSpPr/>
        <p:nvPr/>
      </p:nvGrpSpPr>
      <p:grpSpPr>
        <a:xfrm>
          <a:off x="0" y="0"/>
          <a:ext cx="0" cy="0"/>
          <a:chOff x="0" y="0"/>
          <a:chExt cx="0" cy="0"/>
        </a:xfrm>
      </p:grpSpPr>
      <p:sp>
        <p:nvSpPr>
          <p:cNvPr id="364" name="Google Shape;364;p1"/>
          <p:cNvSpPr txBox="1"/>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r>
              <a:rPr lang="en-US" sz="3600" b="1" i="0" u="none">
                <a:solidFill>
                  <a:schemeClr val="lt1"/>
                </a:solidFill>
                <a:latin typeface="Arial" panose="020B0604020202020204"/>
                <a:ea typeface="Arial" panose="020B0604020202020204"/>
                <a:cs typeface="Arial" panose="020B0604020202020204"/>
                <a:sym typeface="Arial" panose="020B0604020202020204"/>
              </a:rPr>
              <a:t>Expectation Setting Overview (Day-1)</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65" name="Google Shape;365;p1"/>
          <p:cNvSpPr txBox="1"/>
          <p:nvPr/>
        </p:nvSpPr>
        <p:spPr>
          <a:xfrm>
            <a:off x="5443537" y="2424112"/>
            <a:ext cx="6046787" cy="3608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Database Management System</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Code:BCS403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Semester : 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Course Instructors: Prof.Komala Devi,Prof.Abdul, Prof.Janhavi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Department of Information Science and Engineering,</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CMRIT – Bangalore.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C00000"/>
              </a:buClr>
              <a:buSzPts val="1600"/>
              <a:buFont typeface="Noto Sans Symbols"/>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66" name="Google Shape;366;p1"/>
          <p:cNvPicPr preferRelativeResize="0"/>
          <p:nvPr/>
        </p:nvPicPr>
        <p:blipFill rotWithShape="1">
          <a:blip r:embed="rId1"/>
          <a:srcRect/>
          <a:stretch>
            <a:fillRect/>
          </a:stretch>
        </p:blipFill>
        <p:spPr>
          <a:xfrm>
            <a:off x="902125" y="2303450"/>
            <a:ext cx="3853226" cy="258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42" name="Shape 442"/>
        <p:cNvGrpSpPr/>
        <p:nvPr/>
      </p:nvGrpSpPr>
      <p:grpSpPr>
        <a:xfrm>
          <a:off x="0" y="0"/>
          <a:ext cx="0" cy="0"/>
          <a:chOff x="0" y="0"/>
          <a:chExt cx="0" cy="0"/>
        </a:xfrm>
      </p:grpSpPr>
      <p:sp>
        <p:nvSpPr>
          <p:cNvPr id="443" name="Google Shape;443;p10"/>
          <p:cNvSpPr txBox="1"/>
          <p:nvPr>
            <p:ph type="title"/>
          </p:nvPr>
        </p:nvSpPr>
        <p:spPr>
          <a:xfrm>
            <a:off x="3305175" y="1012825"/>
            <a:ext cx="5657850"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Scope-Job Perspective</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4" name="Google Shape;444;p10"/>
          <p:cNvSpPr txBox="1"/>
          <p:nvPr>
            <p:ph type="body" idx="1"/>
          </p:nvPr>
        </p:nvSpPr>
        <p:spPr>
          <a:xfrm>
            <a:off x="6806565" y="2588260"/>
            <a:ext cx="5243512" cy="2281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560"/>
              <a:buFont typeface="Noto Sans Symbols"/>
              <a:buChar char="►"/>
            </a:pPr>
            <a:r>
              <a:rPr lang="en-US"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Database Administrator</a:t>
            </a:r>
            <a:endParaRPr lang="en-US"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5" name="Google Shape;445;p1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6" name="Google Shape;446;p1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7" name="Google Shape;447;p10"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pic>
        <p:nvPicPr>
          <p:cNvPr id="449" name="Google Shape;449;p10"/>
          <p:cNvPicPr preferRelativeResize="0"/>
          <p:nvPr/>
        </p:nvPicPr>
        <p:blipFill rotWithShape="1">
          <a:blip r:embed="rId2"/>
          <a:srcRect/>
          <a:stretch>
            <a:fillRect/>
          </a:stretch>
        </p:blipFill>
        <p:spPr>
          <a:xfrm>
            <a:off x="5968365" y="3429317"/>
            <a:ext cx="5243512" cy="2746375"/>
          </a:xfrm>
          <a:prstGeom prst="rect">
            <a:avLst/>
          </a:prstGeom>
          <a:noFill/>
          <a:ln>
            <a:noFill/>
          </a:ln>
        </p:spPr>
      </p:pic>
      <p:sp>
        <p:nvSpPr>
          <p:cNvPr id="2" name="Text Box 1"/>
          <p:cNvSpPr txBox="1"/>
          <p:nvPr/>
        </p:nvSpPr>
        <p:spPr>
          <a:xfrm>
            <a:off x="756920" y="2245360"/>
            <a:ext cx="3589020" cy="3792855"/>
          </a:xfrm>
          <a:prstGeom prst="rect">
            <a:avLst/>
          </a:prstGeom>
        </p:spPr>
        <p:txBody>
          <a:bodyPr>
            <a:noAutofit/>
          </a:bodyPr>
          <a:p>
            <a:pPr>
              <a:spcAft>
                <a:spcPct val="60000"/>
              </a:spcAft>
            </a:pPr>
            <a:r>
              <a:rPr lang="en-US" altLang="zh-CN" sz="2300" b="1"/>
              <a:t>Entry-Level Roles </a:t>
            </a:r>
            <a:endParaRPr lang="en-US" altLang="zh-CN" sz="2300" b="1"/>
          </a:p>
          <a:p>
            <a:pPr>
              <a:buFont typeface="Arial" panose="020B0604020202020204"/>
              <a:buChar char="•"/>
            </a:pPr>
            <a:r>
              <a:rPr lang="en-US" altLang="zh-CN" sz="1600"/>
              <a:t> Junior DBA</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SQL Developer</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Database Support Engineer</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Data Analyst (SQL-based)</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Backend Developer (Fresher)</a:t>
            </a:r>
            <a:endParaRPr lang="en-US" altLang="zh-CN" sz="1600"/>
          </a:p>
          <a:p>
            <a:pPr>
              <a:spcAft>
                <a:spcPct val="60000"/>
              </a:spcAft>
            </a:pPr>
            <a:endParaRPr lang="en-US" altLang="zh-CN" sz="2300" b="1"/>
          </a:p>
          <a:p>
            <a:pPr>
              <a:spcAft>
                <a:spcPct val="60000"/>
              </a:spcAft>
            </a:pPr>
            <a:endParaRPr lang="en-US" altLang="zh-CN" sz="2300" b="1"/>
          </a:p>
          <a:p>
            <a:pPr>
              <a:buFont typeface="Arial" panose="020B0604020202020204"/>
              <a:buChar char="•"/>
            </a:pPr>
            <a:endParaRPr lang="en-US" altLang="zh-CN" sz="1600"/>
          </a:p>
          <a:p>
            <a:pPr indent="0">
              <a:buFont typeface="Arial" panose="020B0604020202020204"/>
              <a:buNone/>
            </a:pPr>
            <a:endParaRPr lang="en-US" altLang="zh-CN" sz="1600"/>
          </a:p>
          <a:p>
            <a:pPr>
              <a:buFont typeface="Arial" panose="020B0604020202020204"/>
              <a:buChar char="•"/>
            </a:pPr>
            <a:endParaRPr lang="en-US" altLang="zh-CN" sz="1600"/>
          </a:p>
          <a:p>
            <a:pPr>
              <a:buFont typeface="Arial" panose="020B0604020202020204"/>
              <a:buChar char="•"/>
            </a:pPr>
            <a:endParaRPr lang="en-US" altLang="zh-CN"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53" name="Shape 453"/>
        <p:cNvGrpSpPr/>
        <p:nvPr/>
      </p:nvGrpSpPr>
      <p:grpSpPr>
        <a:xfrm>
          <a:off x="0" y="0"/>
          <a:ext cx="0" cy="0"/>
          <a:chOff x="0" y="0"/>
          <a:chExt cx="0" cy="0"/>
        </a:xfrm>
      </p:grpSpPr>
      <p:sp>
        <p:nvSpPr>
          <p:cNvPr id="454" name="Google Shape;454;p11"/>
          <p:cNvSpPr txBox="1"/>
          <p:nvPr>
            <p:ph type="title"/>
          </p:nvPr>
        </p:nvSpPr>
        <p:spPr>
          <a:xfrm>
            <a:off x="2495550" y="1012825"/>
            <a:ext cx="78501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Scope-Higher Studies Perspective</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5" name="Google Shape;455;p11"/>
          <p:cNvSpPr txBox="1"/>
          <p:nvPr>
            <p:ph type="body" idx="1"/>
          </p:nvPr>
        </p:nvSpPr>
        <p:spPr>
          <a:xfrm>
            <a:off x="1155700" y="2603500"/>
            <a:ext cx="3860700" cy="968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Masters in India/Abraod</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Online Degree programs</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MOOC</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27178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6" name="Google Shape;456;p1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1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11"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graphicFrame>
        <p:nvGraphicFramePr>
          <p:cNvPr id="459" name="Google Shape;459;p11"/>
          <p:cNvGraphicFramePr/>
          <p:nvPr/>
        </p:nvGraphicFramePr>
        <p:xfrm>
          <a:off x="3225800" y="3841750"/>
          <a:ext cx="3822700" cy="3000000"/>
        </p:xfrm>
        <a:graphic>
          <a:graphicData uri="http://schemas.openxmlformats.org/drawingml/2006/table">
            <a:tbl>
              <a:tblPr>
                <a:noFill/>
                <a:tableStyleId>{9844AB1C-D057-4C8D-9F84-6EF8779C58AC}</a:tableStyleId>
              </a:tblPr>
              <a:tblGrid>
                <a:gridCol w="3822700"/>
              </a:tblGrid>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Florida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Carnegie Mellon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Auburn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Kennesaw State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930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Boston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Stevens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DePaul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957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University of Southern California</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460" name="Google Shape;460;p11"/>
          <p:cNvPicPr preferRelativeResize="0"/>
          <p:nvPr/>
        </p:nvPicPr>
        <p:blipFill rotWithShape="1">
          <a:blip r:embed="rId2"/>
          <a:srcRect/>
          <a:stretch>
            <a:fillRect/>
          </a:stretch>
        </p:blipFill>
        <p:spPr>
          <a:xfrm>
            <a:off x="7048500" y="2217125"/>
            <a:ext cx="5191625" cy="436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64" name="Shape 464"/>
        <p:cNvGrpSpPr/>
        <p:nvPr/>
      </p:nvGrpSpPr>
      <p:grpSpPr>
        <a:xfrm>
          <a:off x="0" y="0"/>
          <a:ext cx="0" cy="0"/>
          <a:chOff x="0" y="0"/>
          <a:chExt cx="0" cy="0"/>
        </a:xfrm>
      </p:grpSpPr>
      <p:sp>
        <p:nvSpPr>
          <p:cNvPr id="465" name="Google Shape;465;p1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Objectives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6" name="Google Shape;466;p1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12"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468" name="Google Shape;468;p12"/>
          <p:cNvSpPr txBox="1"/>
          <p:nvPr>
            <p:ph type="body" idx="1"/>
          </p:nvPr>
        </p:nvSpPr>
        <p:spPr>
          <a:xfrm>
            <a:off x="436098" y="2557461"/>
            <a:ext cx="11268222" cy="2308284"/>
          </a:xfrm>
          <a:prstGeom prst="rect">
            <a:avLst/>
          </a:prstGeom>
          <a:noFill/>
          <a:ln>
            <a:noFill/>
          </a:ln>
        </p:spPr>
        <p:txBody>
          <a:bodyPr spcFirstLastPara="1" wrap="square" lIns="91425" tIns="45700" rIns="91425" bIns="45700" anchor="ctr" anchorCtr="0">
            <a:spAutoFit/>
          </a:bodyPr>
          <a:lstStyle/>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Provide a strong foundation in database concepts, technology, and practice.</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Practice SQL programming through a variety of database problems.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Understand the relational database design principles.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Demonstrate the use of concurrency and transactions in database.</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Design and build database applications for real world problems.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become familiar with database storage structures and access techniques.</a:t>
            </a:r>
            <a:endParaRPr sz="2400" b="1"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72" name="Shape 472"/>
        <p:cNvGrpSpPr/>
        <p:nvPr/>
      </p:nvGrpSpPr>
      <p:grpSpPr>
        <a:xfrm>
          <a:off x="0" y="0"/>
          <a:ext cx="0" cy="0"/>
          <a:chOff x="0" y="0"/>
          <a:chExt cx="0" cy="0"/>
        </a:xfrm>
      </p:grpSpPr>
      <p:sp>
        <p:nvSpPr>
          <p:cNvPr id="473" name="Google Shape;473;p13"/>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Outcomes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4" name="Google Shape;474;p13"/>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5" name="Google Shape;475;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13"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477" name="Google Shape;477;p13"/>
          <p:cNvGraphicFramePr/>
          <p:nvPr/>
        </p:nvGraphicFramePr>
        <p:xfrm>
          <a:off x="703385" y="2520877"/>
          <a:ext cx="10190025" cy="3151175"/>
        </p:xfrm>
        <a:graphic>
          <a:graphicData uri="http://schemas.openxmlformats.org/drawingml/2006/table">
            <a:tbl>
              <a:tblPr>
                <a:noFill/>
                <a:tableStyleId>{9844AB1C-D057-4C8D-9F84-6EF8779C58AC}</a:tableStyleId>
              </a:tblPr>
              <a:tblGrid>
                <a:gridCol w="10190025"/>
              </a:tblGrid>
              <a:tr h="275950">
                <a:tc>
                  <a:txBody>
                    <a:bodyPr/>
                    <a:lstStyle/>
                    <a:p>
                      <a:pPr marL="0" marR="0" lvl="0" indent="0" algn="ctr" rtl="0">
                        <a:lnSpc>
                          <a:spcPct val="115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Course Outcomes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EECE1"/>
                    </a:solidFill>
                  </a:tcPr>
                </a:tc>
              </a:tr>
              <a:tr h="345350">
                <a:tc>
                  <a:txBody>
                    <a:bodyPr/>
                    <a:lstStyle/>
                    <a:p>
                      <a:pPr marL="0" marR="0" lvl="0" indent="0" algn="l" rtl="0">
                        <a:lnSpc>
                          <a:spcPct val="100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By the end of this course, students will be able to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81675">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Describe the basic elements of a relational database management system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8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Design entity relationship for the given scenario.</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34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Apply various Structured Query Language (SQL) statements for database manipulation.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80000">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Analyse various normalization forms for the given application.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123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Develop database applications for the given real world problem.</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106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Understand the concepts related to NoSQL databases.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81" name="Shape 481"/>
        <p:cNvGrpSpPr/>
        <p:nvPr/>
      </p:nvGrpSpPr>
      <p:grpSpPr>
        <a:xfrm>
          <a:off x="0" y="0"/>
          <a:ext cx="0" cy="0"/>
          <a:chOff x="0" y="0"/>
          <a:chExt cx="0" cy="0"/>
        </a:xfrm>
      </p:grpSpPr>
      <p:sp>
        <p:nvSpPr>
          <p:cNvPr id="482" name="Google Shape;482;p14"/>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CO-PO mapping</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3" name="Google Shape;483;p1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4" name="Google Shape;484;p1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485" name="Google Shape;485;p14"/>
          <p:cNvGraphicFramePr/>
          <p:nvPr/>
        </p:nvGraphicFramePr>
        <p:xfrm>
          <a:off x="442912" y="1905000"/>
          <a:ext cx="11306000" cy="4403925"/>
        </p:xfrm>
        <a:graphic>
          <a:graphicData uri="http://schemas.openxmlformats.org/drawingml/2006/table">
            <a:tbl>
              <a:tblPr>
                <a:noFill/>
                <a:tableStyleId>{9844AB1C-D057-4C8D-9F84-6EF8779C58AC}</a:tableStyleId>
              </a:tblPr>
              <a:tblGrid>
                <a:gridCol w="760400"/>
                <a:gridCol w="3678225"/>
                <a:gridCol w="661975"/>
                <a:gridCol w="669925"/>
                <a:gridCol w="384175"/>
                <a:gridCol w="382575"/>
                <a:gridCol w="382575"/>
                <a:gridCol w="384175"/>
                <a:gridCol w="434975"/>
                <a:gridCol w="327025"/>
                <a:gridCol w="327025"/>
                <a:gridCol w="325425"/>
                <a:gridCol w="325425"/>
                <a:gridCol w="325425"/>
                <a:gridCol w="325425"/>
                <a:gridCol w="325425"/>
                <a:gridCol w="325425"/>
                <a:gridCol w="325425"/>
                <a:gridCol w="325425"/>
                <a:gridCol w="309550"/>
              </a:tblGrid>
              <a:tr h="246050">
                <a:tc gridSpan="20">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CO-PO and CO-PSO Mapping</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827075">
                <a:tc gridSpan="2">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Course Outcomes</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hMerge="1">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Blooms Level</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Modules covered</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PO7</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PO8</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PO9</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PO10</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74295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Describe the basic elements of a relational database management system</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L1</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1,2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40797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Design entity relationship for the given scenario.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Apply various Structured Query Language (SQL) statements for database manipulation.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51620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Analyse various normalization forms for the given application.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Develop database applications for the given real world problem.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5556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Understand the concepts related to NoSQL databases.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endParaRPr sz="1000" b="1"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89" name="Shape 489"/>
        <p:cNvGrpSpPr/>
        <p:nvPr/>
      </p:nvGrpSpPr>
      <p:grpSpPr>
        <a:xfrm>
          <a:off x="0" y="0"/>
          <a:ext cx="0" cy="0"/>
          <a:chOff x="0" y="0"/>
          <a:chExt cx="0" cy="0"/>
        </a:xfrm>
      </p:grpSpPr>
      <p:sp>
        <p:nvSpPr>
          <p:cNvPr id="490" name="Google Shape;490;p15"/>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Quiz on COs/expectation setting</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1" name="Google Shape;491;p1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second CO?</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Course Objective and Course Outcome?</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Data, Information, Knowledge, and Intelligence?</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significance of this course to ISE students?</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92" name="Google Shape;492;p1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3" name="Google Shape;493;p1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97" name="Shape 497"/>
        <p:cNvGrpSpPr/>
        <p:nvPr/>
      </p:nvGrpSpPr>
      <p:grpSpPr>
        <a:xfrm>
          <a:off x="0" y="0"/>
          <a:ext cx="0" cy="0"/>
          <a:chOff x="0" y="0"/>
          <a:chExt cx="0" cy="0"/>
        </a:xfrm>
      </p:grpSpPr>
      <p:sp>
        <p:nvSpPr>
          <p:cNvPr id="498" name="Google Shape;498;p17"/>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Text books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9" name="Google Shape;499;p1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0" name="Google Shape;500;p1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501" name="Google Shape;501;p17"/>
          <p:cNvSpPr txBox="1"/>
          <p:nvPr/>
        </p:nvSpPr>
        <p:spPr>
          <a:xfrm>
            <a:off x="717452" y="3080825"/>
            <a:ext cx="10621200" cy="193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panose="020B0604020202020204"/>
              <a:buAutoNum type="arabicPeriod"/>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Fundamentals of Database Systems, Ramez Elmasri and Shamkant B. Navathe, 7th Edition, 2017, Pearson.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2. Database management systems, Ramakrishnan, and Gehrke, 3rd Edition,         2014, McGraw Hill</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05" name="Shape 505"/>
        <p:cNvGrpSpPr/>
        <p:nvPr/>
      </p:nvGrpSpPr>
      <p:grpSpPr>
        <a:xfrm>
          <a:off x="0" y="0"/>
          <a:ext cx="0" cy="0"/>
          <a:chOff x="0" y="0"/>
          <a:chExt cx="0" cy="0"/>
        </a:xfrm>
      </p:grpSpPr>
      <p:sp>
        <p:nvSpPr>
          <p:cNvPr id="506" name="Google Shape;506;p18"/>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7" name="Google Shape;507;p18"/>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1 </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Introduction to Databases: Introduction, Characteristics of database approach, Advantages of using the DBMS approach, History of database applications.</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Overview of Database Languages and Architectures: Data Models, Schemas, and Instances.Three schema architecture and data independence, database languages, and interfaces, The Database System environment.</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Conceptual Data Modelling using Entities and Relationships: Entity types, Entity sets and structural constraints, Weak entity types, ER diagrams, Specialization and Generalization.</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08" name="Google Shape;508;p1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9" name="Google Shape;509;p18"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13" name="Shape 513"/>
        <p:cNvGrpSpPr/>
        <p:nvPr/>
      </p:nvGrpSpPr>
      <p:grpSpPr>
        <a:xfrm>
          <a:off x="0" y="0"/>
          <a:ext cx="0" cy="0"/>
          <a:chOff x="0" y="0"/>
          <a:chExt cx="0" cy="0"/>
        </a:xfrm>
      </p:grpSpPr>
      <p:sp>
        <p:nvSpPr>
          <p:cNvPr id="514" name="Google Shape;514;p54"/>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2</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15" name="Google Shape;515;p54"/>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a:t>
            </a:r>
            <a:r>
              <a:rPr lang="en-US" sz="2000" b="1">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Model: Relational Model Concepts, Relational Model Constraints and relational database schemas,Update operations, transactions, and dealing with constraint violations.</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Algebra: Unary and Binary relational operations, additional relational operations (aggregate, grouping, etc.) Examples of Queries in relational algebra.</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Mapping Conceptual Design into a Logical Design: Relational Database Design using ER-to-Relational mapping.</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6" name="Google Shape;516;p5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7" name="Google Shape;517;p5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21" name="Shape 521"/>
        <p:cNvGrpSpPr/>
        <p:nvPr/>
      </p:nvGrpSpPr>
      <p:grpSpPr>
        <a:xfrm>
          <a:off x="0" y="0"/>
          <a:ext cx="0" cy="0"/>
          <a:chOff x="0" y="0"/>
          <a:chExt cx="0" cy="0"/>
        </a:xfrm>
      </p:grpSpPr>
      <p:sp>
        <p:nvSpPr>
          <p:cNvPr id="522" name="Google Shape;522;p55"/>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3</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3" name="Google Shape;523;p5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3</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Normalization: Database Design Theory – Introduction to Normalization using Functional and Multivalued Dependencies: Informal design guidelines for relation schema.Functional Dependencies, Normal Forms based on Primary Keys, Second and Third Normal Forms, Boyce-Codd Normal Form, Multivalued Dependency and Fourth Normal Form, Join Dependencies and Fifth Normal Form.</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SQL data definition and data types, Schema change statements in SQL, specifying constraints in SQL, retrieval queries in SQL, INSERT, DELETE, and UPDATE statements in SQL, Additional features of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24" name="Google Shape;524;p5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5" name="Google Shape;525;p5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0" name="Shape 370"/>
        <p:cNvGrpSpPr/>
        <p:nvPr/>
      </p:nvGrpSpPr>
      <p:grpSpPr>
        <a:xfrm>
          <a:off x="0" y="0"/>
          <a:ext cx="0" cy="0"/>
          <a:chOff x="0" y="0"/>
          <a:chExt cx="0" cy="0"/>
        </a:xfrm>
      </p:grpSpPr>
      <p:sp>
        <p:nvSpPr>
          <p:cNvPr id="371" name="Google Shape;371;p2"/>
          <p:cNvSpPr txBox="1"/>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Agenda</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72" name="Google Shape;372;p2"/>
          <p:cNvSpPr txBox="1"/>
          <p:nvPr>
            <p:ph type="body" idx="1"/>
          </p:nvPr>
        </p:nvSpPr>
        <p:spPr>
          <a:xfrm>
            <a:off x="1254125" y="2370137"/>
            <a:ext cx="4378325"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Day-01</a:t>
            </a:r>
            <a:endParaRPr lang="en-US" sz="240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 perspective </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 to subject</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Why subject is important</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Real World Applications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Objectives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Pre-requisites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Outcomes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CO-PO mapping</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3" name="Google Shape;373;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4" name="Google Shape;374;p2"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375" name="Google Shape;375;p2"/>
          <p:cNvSpPr txBox="1"/>
          <p:nvPr/>
        </p:nvSpPr>
        <p:spPr>
          <a:xfrm>
            <a:off x="6205175" y="2537687"/>
            <a:ext cx="4646700" cy="370050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l" rtl="0">
              <a:lnSpc>
                <a:spcPct val="100000"/>
              </a:lnSpc>
              <a:spcBef>
                <a:spcPts val="0"/>
              </a:spcBef>
              <a:spcAft>
                <a:spcPts val="0"/>
              </a:spcAft>
              <a:buClr>
                <a:srgbClr val="404040"/>
              </a:buClr>
              <a:buSzPct val="40000"/>
              <a:buFont typeface="Times New Roman" panose="02020603050405020304"/>
              <a:buNone/>
            </a:pPr>
            <a:r>
              <a:rPr lang="en-US" sz="605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Day-02</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Textbooks and Reference books</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Lesson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Assessment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Expected classroom behavior</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Some useful links</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5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ct val="8000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29" name="Shape 529"/>
        <p:cNvGrpSpPr/>
        <p:nvPr/>
      </p:nvGrpSpPr>
      <p:grpSpPr>
        <a:xfrm>
          <a:off x="0" y="0"/>
          <a:ext cx="0" cy="0"/>
          <a:chOff x="0" y="0"/>
          <a:chExt cx="0" cy="0"/>
        </a:xfrm>
      </p:grpSpPr>
      <p:sp>
        <p:nvSpPr>
          <p:cNvPr id="530" name="Google Shape;530;p56"/>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4</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31" name="Google Shape;531;p56"/>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4</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Advanced Queries: More complex SQL retrieval queries, Specifying constraints as assertions and action triggers, Views in SQL.</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Transaction Processing: Introduction to Transaction Processing, Transaction and System concepts, Desirable properties of Transactions, Characterizing schedules based on recoverability, Characterizing schedules based on Serializability, Transaction support in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32" name="Google Shape;532;p5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3" name="Google Shape;533;p56"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37" name="Shape 537"/>
        <p:cNvGrpSpPr/>
        <p:nvPr/>
      </p:nvGrpSpPr>
      <p:grpSpPr>
        <a:xfrm>
          <a:off x="0" y="0"/>
          <a:ext cx="0" cy="0"/>
          <a:chOff x="0" y="0"/>
          <a:chExt cx="0" cy="0"/>
        </a:xfrm>
      </p:grpSpPr>
      <p:sp>
        <p:nvSpPr>
          <p:cNvPr id="538" name="Google Shape;538;p57"/>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5</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39" name="Google Shape;539;p57"/>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5</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Concurrency Control in Databases: Two-phase locking techniques for Concurrency control, Concurrency control based on Timestamp ordering, Multiversion Concurrency control techniques, Validation Concurrency control techniques, Granularity of Data items and Multiple Granularity Locking.</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NOSQL Databases and Big Data Storage Systems: Introduction to NOSQL Systems, The CAP Theorem, Document-Based NOSQL Systems and MongoDB, NOSQL Key-Value Stores, Column-Based or Wide Column NOSQL Systems, NOSQL Graph Databases and Neo4j</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0" name="Google Shape;540;p5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1" name="Google Shape;541;p5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45" name="Shape 545"/>
        <p:cNvGrpSpPr/>
        <p:nvPr/>
      </p:nvGrpSpPr>
      <p:grpSpPr>
        <a:xfrm>
          <a:off x="0" y="0"/>
          <a:ext cx="0" cy="0"/>
          <a:chOff x="0" y="0"/>
          <a:chExt cx="0" cy="0"/>
        </a:xfrm>
      </p:grpSpPr>
      <p:sp>
        <p:nvSpPr>
          <p:cNvPr id="546" name="Google Shape;546;p20"/>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Assessment plan	</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47" name="Google Shape;547;p2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8" name="Google Shape;548;p20"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549" name="Google Shape;549;p20"/>
          <p:cNvGraphicFramePr/>
          <p:nvPr/>
        </p:nvGraphicFramePr>
        <p:xfrm>
          <a:off x="2981557" y="3826279"/>
          <a:ext cx="4959625" cy="3000000"/>
        </p:xfrm>
        <a:graphic>
          <a:graphicData uri="http://schemas.openxmlformats.org/drawingml/2006/table">
            <a:tbl>
              <a:tblPr firstRow="1" bandRow="1">
                <a:noFill/>
                <a:tableStyleId>{9844AB1C-D057-4C8D-9F84-6EF8779C58AC}</a:tableStyleId>
              </a:tblPr>
              <a:tblGrid>
                <a:gridCol w="2132025"/>
                <a:gridCol w="2827600"/>
              </a:tblGrid>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Evaluation method</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Weightage</a:t>
                      </a:r>
                      <a:endParaRPr sz="2000" b="1"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IAT (Avg of three)</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15</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Assignment/quiz</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10</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Practical</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25</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Total</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50 (CIE) +50(SEE)</a:t>
                      </a:r>
                      <a:endParaRPr sz="2000" b="1" u="none" strike="noStrike" cap="none"/>
                    </a:p>
                  </a:txBody>
                  <a:tcPr marL="91450" marR="91450" marT="45725" marB="45725"/>
                </a:tc>
              </a:tr>
            </a:tbl>
          </a:graphicData>
        </a:graphic>
      </p:graphicFrame>
      <p:graphicFrame>
        <p:nvGraphicFramePr>
          <p:cNvPr id="550" name="Google Shape;550;p20"/>
          <p:cNvGraphicFramePr/>
          <p:nvPr/>
        </p:nvGraphicFramePr>
        <p:xfrm>
          <a:off x="2799125" y="2532200"/>
          <a:ext cx="5597800" cy="3000000"/>
        </p:xfrm>
        <a:graphic>
          <a:graphicData uri="http://schemas.openxmlformats.org/drawingml/2006/table">
            <a:tbl>
              <a:tblPr>
                <a:noFill/>
                <a:tableStyleId>{6EB7BE6A-A958-4678-999C-A91FD3A41223}</a:tableStyleId>
              </a:tblPr>
              <a:tblGrid>
                <a:gridCol w="2798900"/>
                <a:gridCol w="2798900"/>
              </a:tblGrid>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SYLLABUS</a:t>
                      </a:r>
                      <a:endParaRPr sz="1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01-34</a:t>
                      </a:r>
                      <a:endParaRPr sz="1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#35-50</a:t>
                      </a:r>
                      <a:endParaRPr sz="1400" u="none" strike="noStrike" cap="none"/>
                    </a:p>
                  </a:txBody>
                  <a:tcPr marL="91425" marR="91425" marT="91425" marB="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54" name="Shape 554"/>
        <p:cNvGrpSpPr/>
        <p:nvPr/>
      </p:nvGrpSpPr>
      <p:grpSpPr>
        <a:xfrm>
          <a:off x="0" y="0"/>
          <a:ext cx="0" cy="0"/>
          <a:chOff x="0" y="0"/>
          <a:chExt cx="0" cy="0"/>
        </a:xfrm>
      </p:grpSpPr>
      <p:sp>
        <p:nvSpPr>
          <p:cNvPr id="555" name="Google Shape;555;p21"/>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Expected classroom behaviour</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56" name="Google Shape;556;p21"/>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Active and Interactive Learning</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Quizzes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Attendance: 85%</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Hand written assignments (no plagiarism etc),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sticking to deadlines for submissions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no disruption</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strict action against abusers</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57" name="Google Shape;557;p2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8" name="Google Shape;558;p21"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pic>
        <p:nvPicPr>
          <p:cNvPr id="559" name="Google Shape;559;p21"/>
          <p:cNvPicPr preferRelativeResize="0"/>
          <p:nvPr/>
        </p:nvPicPr>
        <p:blipFill rotWithShape="1">
          <a:blip r:embed="rId2"/>
          <a:srcRect/>
          <a:stretch>
            <a:fillRect/>
          </a:stretch>
        </p:blipFill>
        <p:spPr>
          <a:xfrm>
            <a:off x="8308975" y="1928812"/>
            <a:ext cx="3154362" cy="2381250"/>
          </a:xfrm>
          <a:prstGeom prst="rect">
            <a:avLst/>
          </a:prstGeom>
          <a:noFill/>
          <a:ln>
            <a:noFill/>
          </a:ln>
        </p:spPr>
      </p:pic>
      <p:pic>
        <p:nvPicPr>
          <p:cNvPr id="560" name="Google Shape;560;p21"/>
          <p:cNvPicPr preferRelativeResize="0"/>
          <p:nvPr/>
        </p:nvPicPr>
        <p:blipFill rotWithShape="1">
          <a:blip r:embed="rId3"/>
          <a:srcRect/>
          <a:stretch>
            <a:fillRect/>
          </a:stretch>
        </p:blipFill>
        <p:spPr>
          <a:xfrm>
            <a:off x="6448425" y="3970337"/>
            <a:ext cx="1833562" cy="2613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64" name="Shape 564"/>
        <p:cNvGrpSpPr/>
        <p:nvPr/>
      </p:nvGrpSpPr>
      <p:grpSpPr>
        <a:xfrm>
          <a:off x="0" y="0"/>
          <a:ext cx="0" cy="0"/>
          <a:chOff x="0" y="0"/>
          <a:chExt cx="0" cy="0"/>
        </a:xfrm>
      </p:grpSpPr>
      <p:sp>
        <p:nvSpPr>
          <p:cNvPr id="565" name="Google Shape;565;p22"/>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Some useful links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66" name="Google Shape;566;p22"/>
          <p:cNvSpPr txBox="1"/>
          <p:nvPr>
            <p:ph type="body" idx="1"/>
          </p:nvPr>
        </p:nvSpPr>
        <p:spPr>
          <a:xfrm>
            <a:off x="382587" y="2439987"/>
            <a:ext cx="11426825" cy="37004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1"/>
              </a:rPr>
              <a:t>https://www.cs.uregina.ca/Links/class-info/215/erd/#:~:text=Data%20modeling%20is%20a%20technique,data%20requirements%20for%20a%20database</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2"/>
              </a:rPr>
              <a:t>https://www.geeksforgeeks.org/generalization-specialization-and-aggregation-in-er-model/</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3"/>
              </a:rPr>
              <a:t>https://www.guru99.com/relational-data-model-dbms.html</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4"/>
              </a:rPr>
              <a:t>https://www.tutorialspoint.com/dbms/relational_algebra.htm</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342900" marR="0" lvl="0" indent="-251460" algn="l" rtl="0">
              <a:lnSpc>
                <a:spcPct val="100000"/>
              </a:lnSpc>
              <a:spcBef>
                <a:spcPts val="1000"/>
              </a:spcBef>
              <a:spcAft>
                <a:spcPts val="0"/>
              </a:spcAft>
              <a:buClr>
                <a:schemeClr val="accent1"/>
              </a:buClr>
              <a:buSzPts val="1440"/>
              <a:buFont typeface="Noto Sans Symbols"/>
              <a:buNone/>
            </a:pP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p:txBody>
      </p:sp>
      <p:sp>
        <p:nvSpPr>
          <p:cNvPr id="567" name="Google Shape;567;p2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68" name="Google Shape;568;p22" descr="C:\Users\Mahesh Kumar Jha\Downloads\CMRIT NEW LOGO-01.png"/>
          <p:cNvPicPr preferRelativeResize="0"/>
          <p:nvPr/>
        </p:nvPicPr>
        <p:blipFill rotWithShape="1">
          <a:blip r:embed="rId5"/>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72" name="Shape 572"/>
        <p:cNvGrpSpPr/>
        <p:nvPr/>
      </p:nvGrpSpPr>
      <p:grpSpPr>
        <a:xfrm>
          <a:off x="0" y="0"/>
          <a:ext cx="0" cy="0"/>
          <a:chOff x="0" y="0"/>
          <a:chExt cx="0" cy="0"/>
        </a:xfrm>
      </p:grpSpPr>
      <p:grpSp>
        <p:nvGrpSpPr>
          <p:cNvPr id="573" name="Google Shape;573;p23"/>
          <p:cNvGrpSpPr/>
          <p:nvPr/>
        </p:nvGrpSpPr>
        <p:grpSpPr>
          <a:xfrm>
            <a:off x="1016000" y="2438400"/>
            <a:ext cx="10261600" cy="1676400"/>
            <a:chOff x="838200" y="2590800"/>
            <a:chExt cx="7696200" cy="1676400"/>
          </a:xfrm>
        </p:grpSpPr>
        <p:sp>
          <p:nvSpPr>
            <p:cNvPr id="574" name="Google Shape;574;p23"/>
            <p:cNvSpPr/>
            <p:nvPr/>
          </p:nvSpPr>
          <p:spPr>
            <a:xfrm>
              <a:off x="838200" y="2590800"/>
              <a:ext cx="7696200" cy="1676400"/>
            </a:xfrm>
            <a:prstGeom prst="ribbon2">
              <a:avLst>
                <a:gd name="adj1" fmla="val 16667"/>
                <a:gd name="adj2" fmla="val 18000"/>
              </a:avLst>
            </a:prstGeom>
            <a:gradFill>
              <a:gsLst>
                <a:gs pos="0">
                  <a:srgbClr val="EDF5DD"/>
                </a:gs>
                <a:gs pos="100000">
                  <a:srgbClr val="C0DE76"/>
                </a:gs>
              </a:gsLst>
              <a:lin ang="5400000" scaled="0"/>
            </a:gradFill>
            <a:ln w="9525"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5" name="Google Shape;575;p23"/>
            <p:cNvSpPr/>
            <p:nvPr/>
          </p:nvSpPr>
          <p:spPr>
            <a:xfrm>
              <a:off x="3597423" y="2743200"/>
              <a:ext cx="238214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Kaushan Script" panose="03060602040705080205"/>
                <a:buNone/>
              </a:pPr>
              <a:r>
                <a:rPr lang="en-US" sz="5400" b="1" i="0" u="none" strike="noStrike" cap="none">
                  <a:solidFill>
                    <a:schemeClr val="dk1"/>
                  </a:solidFill>
                  <a:latin typeface="Kaushan Script" panose="03060602040705080205"/>
                  <a:ea typeface="Kaushan Script" panose="03060602040705080205"/>
                  <a:cs typeface="Kaushan Script" panose="03060602040705080205"/>
                  <a:sym typeface="Kaushan Script" panose="03060602040705080205"/>
                </a:rPr>
                <a:t>Thank You</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6" name="Google Shape;576;p2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379" name="Shape 379"/>
        <p:cNvGrpSpPr/>
        <p:nvPr/>
      </p:nvGrpSpPr>
      <p:grpSpPr>
        <a:xfrm>
          <a:off x="0" y="0"/>
          <a:ext cx="0" cy="0"/>
          <a:chOff x="0" y="0"/>
          <a:chExt cx="0" cy="0"/>
        </a:xfrm>
      </p:grpSpPr>
      <p:sp>
        <p:nvSpPr>
          <p:cNvPr id="380" name="Google Shape;380;p3"/>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3"/>
          <p:cNvSpPr txBox="1"/>
          <p:nvPr>
            <p:ph type="body" idx="1"/>
          </p:nvPr>
        </p:nvSpPr>
        <p:spPr>
          <a:xfrm>
            <a:off x="471487" y="2354262"/>
            <a:ext cx="10961700" cy="3700500"/>
          </a:xfrm>
          <a:prstGeom prst="rect">
            <a:avLst/>
          </a:prstGeom>
          <a:noFill/>
          <a:ln>
            <a:noFill/>
          </a:ln>
        </p:spPr>
        <p:txBody>
          <a:bodyPr spcFirstLastPara="1" wrap="square" lIns="91425" tIns="45700" rIns="91425" bIns="45700" anchor="t" anchorCtr="0">
            <a:normAutofit fontScale="35000" lnSpcReduction="20000"/>
          </a:bodyPr>
          <a:lstStyle/>
          <a:p>
            <a:pPr marL="742950" marR="0" lvl="1" indent="-285750" algn="l" rtl="0">
              <a:lnSpc>
                <a:spcPct val="100000"/>
              </a:lnSpc>
              <a:spcBef>
                <a:spcPts val="1000"/>
              </a:spcBef>
              <a:spcAft>
                <a:spcPts val="0"/>
              </a:spcAft>
              <a:buClr>
                <a:schemeClr val="accent1"/>
              </a:buClr>
              <a:buSzPct val="90000"/>
              <a:buNone/>
            </a:pPr>
          </a:p>
          <a:p>
            <a:pPr marL="342900" marR="0" lvl="0" indent="-342900" algn="l" rtl="0">
              <a:lnSpc>
                <a:spcPct val="100000"/>
              </a:lnSpc>
              <a:spcBef>
                <a:spcPts val="1000"/>
              </a:spcBef>
              <a:spcAft>
                <a:spcPts val="0"/>
              </a:spcAft>
              <a:buClr>
                <a:schemeClr val="accent1"/>
              </a:buClr>
              <a:buSzPct val="95000"/>
              <a:buFont typeface="Noto Sans Symbols"/>
              <a:buChar char="►"/>
            </a:pPr>
            <a:r>
              <a:rPr lang="en-US" altLang="en-GB" sz="12400">
                <a:latin typeface="Times New Roman" panose="02020603050405020304"/>
                <a:ea typeface="Times New Roman" panose="02020603050405020304"/>
                <a:cs typeface="Times New Roman" panose="02020603050405020304"/>
                <a:sym typeface="Times New Roman" panose="02020603050405020304"/>
              </a:rPr>
              <a:t>janhavi.gp@cmrit.ac.in</a:t>
            </a:r>
            <a:r>
              <a:rPr lang="en-US" sz="12400">
                <a:latin typeface="Times New Roman" panose="02020603050405020304"/>
                <a:ea typeface="Times New Roman" panose="02020603050405020304"/>
                <a:cs typeface="Times New Roman" panose="02020603050405020304"/>
                <a:sym typeface="Times New Roman" panose="02020603050405020304"/>
              </a:rPr>
              <a:t>/9665877207</a:t>
            </a:r>
            <a:endParaRPr sz="12800"/>
          </a:p>
          <a:p>
            <a:pPr marL="342900" marR="0" lvl="0" indent="-200660" algn="l" rtl="0">
              <a:lnSpc>
                <a:spcPct val="100000"/>
              </a:lnSpc>
              <a:spcBef>
                <a:spcPts val="1000"/>
              </a:spcBef>
              <a:spcAft>
                <a:spcPts val="0"/>
              </a:spcAft>
              <a:buClr>
                <a:schemeClr val="accent1"/>
              </a:buClr>
              <a:buSzPts val="560"/>
              <a:buFont typeface="Noto Sans Symbols"/>
              <a:buNone/>
            </a:pP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Meet:  2-4 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Mobile: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am-4pm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Whatsapp: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 am to 8 pm</a:t>
            </a:r>
            <a:endParaRPr sz="11200"/>
          </a:p>
          <a:p>
            <a:pPr marL="342900" marR="0" lvl="0" indent="-342900" algn="l" rtl="0">
              <a:lnSpc>
                <a:spcPct val="100000"/>
              </a:lnSpc>
              <a:spcBef>
                <a:spcPts val="1000"/>
              </a:spcBef>
              <a:spcAft>
                <a:spcPts val="0"/>
              </a:spcAft>
              <a:buClr>
                <a:schemeClr val="accent1"/>
              </a:buClr>
              <a:buSzPct val="8000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320000"/>
              <a:buFont typeface="Noto Sans Symbols"/>
              <a:buNone/>
            </a:pPr>
            <a:endParaRPr sz="2800">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2" name="Google Shape;382;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3" name="Google Shape;383;p3"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87" name="Shape 387"/>
        <p:cNvGrpSpPr/>
        <p:nvPr/>
      </p:nvGrpSpPr>
      <p:grpSpPr>
        <a:xfrm>
          <a:off x="0" y="0"/>
          <a:ext cx="0" cy="0"/>
          <a:chOff x="0" y="0"/>
          <a:chExt cx="0" cy="0"/>
        </a:xfrm>
      </p:grpSpPr>
      <p:sp>
        <p:nvSpPr>
          <p:cNvPr id="388" name="Google Shape;388;p4"/>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Students perspective</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89" name="Google Shape;389;p4"/>
          <p:cNvSpPr txBox="1"/>
          <p:nvPr>
            <p:ph type="body" idx="1"/>
          </p:nvPr>
        </p:nvSpPr>
        <p:spPr>
          <a:xfrm>
            <a:off x="360362" y="2065337"/>
            <a:ext cx="5889625" cy="105251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Students introducing themselves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Expectations – Questions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2240"/>
              <a:buFont typeface="Noto Sans Symbols"/>
              <a:buNone/>
            </a:pPr>
            <a:endParaRPr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0" name="Google Shape;390;p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1" name="Google Shape;391;p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pic>
        <p:nvPicPr>
          <p:cNvPr id="392" name="Google Shape;392;p4"/>
          <p:cNvPicPr preferRelativeResize="0"/>
          <p:nvPr/>
        </p:nvPicPr>
        <p:blipFill rotWithShape="1">
          <a:blip r:embed="rId2"/>
          <a:srcRect/>
          <a:stretch>
            <a:fillRect/>
          </a:stretch>
        </p:blipFill>
        <p:spPr>
          <a:xfrm>
            <a:off x="8408987" y="2163762"/>
            <a:ext cx="2628900" cy="1506537"/>
          </a:xfrm>
          <a:prstGeom prst="rect">
            <a:avLst/>
          </a:prstGeom>
          <a:noFill/>
          <a:ln>
            <a:noFill/>
          </a:ln>
        </p:spPr>
      </p:pic>
      <p:pic>
        <p:nvPicPr>
          <p:cNvPr id="393" name="Google Shape;393;p4"/>
          <p:cNvPicPr preferRelativeResize="0"/>
          <p:nvPr/>
        </p:nvPicPr>
        <p:blipFill rotWithShape="1">
          <a:blip r:embed="rId3"/>
          <a:srcRect/>
          <a:stretch>
            <a:fillRect/>
          </a:stretch>
        </p:blipFill>
        <p:spPr>
          <a:xfrm>
            <a:off x="687387" y="3117850"/>
            <a:ext cx="5237162" cy="3594100"/>
          </a:xfrm>
          <a:prstGeom prst="rect">
            <a:avLst/>
          </a:prstGeom>
          <a:noFill/>
          <a:ln>
            <a:noFill/>
          </a:ln>
        </p:spPr>
      </p:pic>
      <p:pic>
        <p:nvPicPr>
          <p:cNvPr id="394" name="Google Shape;394;p4"/>
          <p:cNvPicPr preferRelativeResize="0"/>
          <p:nvPr/>
        </p:nvPicPr>
        <p:blipFill rotWithShape="1">
          <a:blip r:embed="rId4"/>
          <a:srcRect/>
          <a:stretch>
            <a:fillRect/>
          </a:stretch>
        </p:blipFill>
        <p:spPr>
          <a:xfrm>
            <a:off x="6096000" y="3851275"/>
            <a:ext cx="5889625" cy="26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8" name="Shape 398"/>
        <p:cNvGrpSpPr/>
        <p:nvPr/>
      </p:nvGrpSpPr>
      <p:grpSpPr>
        <a:xfrm>
          <a:off x="0" y="0"/>
          <a:ext cx="0" cy="0"/>
          <a:chOff x="0" y="0"/>
          <a:chExt cx="0" cy="0"/>
        </a:xfrm>
      </p:grpSpPr>
      <p:sp>
        <p:nvSpPr>
          <p:cNvPr id="399" name="Google Shape;399;p5"/>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 to DBMS </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400" name="Google Shape;400;p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 Information, Tabulation, Access (Add, Delete, Update)</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Information?</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Tabulation?</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Access?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01" name="Google Shape;401;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2" name="Google Shape;402;p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7" name="Shape 407"/>
        <p:cNvGrpSpPr/>
        <p:nvPr/>
      </p:nvGrpSpPr>
      <p:grpSpPr>
        <a:xfrm>
          <a:off x="0" y="0"/>
          <a:ext cx="0" cy="0"/>
          <a:chOff x="0" y="0"/>
          <a:chExt cx="0" cy="0"/>
        </a:xfrm>
      </p:grpSpPr>
      <p:sp>
        <p:nvSpPr>
          <p:cNvPr id="408" name="Google Shape;408;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9" name="Google Shape;409;p6"/>
          <p:cNvSpPr txBox="1"/>
          <p:nvPr>
            <p:ph type="title"/>
          </p:nvPr>
        </p:nvSpPr>
        <p:spPr>
          <a:xfrm>
            <a:off x="1201737" y="522287"/>
            <a:ext cx="9059862" cy="619125"/>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3200"/>
              <a:buFont typeface="Century Gothic" panose="020B0502020202020204"/>
              <a:buNone/>
            </a:pPr>
            <a:b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t>What Is Database Management System?</a:t>
            </a:r>
            <a:endPar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0" name="Google Shape;410;p6"/>
          <p:cNvSpPr txBox="1"/>
          <p:nvPr>
            <p:ph type="body" idx="1"/>
          </p:nvPr>
        </p:nvSpPr>
        <p:spPr>
          <a:xfrm>
            <a:off x="566600" y="1840525"/>
            <a:ext cx="10871100" cy="51054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A database management system (DBMS) is a software tool that helps users create, manage, and access data in a database. </a:t>
            </a:r>
            <a:endPar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It's like an electronic filing cabinet that stores and organizes data in a structured way. </a:t>
            </a:r>
            <a:endParaRPr sz="4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4" name="Shape 414"/>
        <p:cNvGrpSpPr/>
        <p:nvPr/>
      </p:nvGrpSpPr>
      <p:grpSpPr>
        <a:xfrm>
          <a:off x="0" y="0"/>
          <a:ext cx="0" cy="0"/>
          <a:chOff x="0" y="0"/>
          <a:chExt cx="0" cy="0"/>
        </a:xfrm>
      </p:grpSpPr>
      <p:sp>
        <p:nvSpPr>
          <p:cNvPr id="415" name="Google Shape;415;p7"/>
          <p:cNvSpPr txBox="1"/>
          <p:nvPr>
            <p:ph type="title"/>
          </p:nvPr>
        </p:nvSpPr>
        <p:spPr>
          <a:xfrm>
            <a:off x="1450975" y="453301"/>
            <a:ext cx="9928200" cy="96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p>
          <a:p>
            <a:pPr marL="0" lvl="0" indent="0" algn="ctr" rtl="0">
              <a:lnSpc>
                <a:spcPct val="100000"/>
              </a:lnSpc>
              <a:spcBef>
                <a:spcPts val="0"/>
              </a:spcBef>
              <a:spcAft>
                <a:spcPts val="0"/>
              </a:spcAft>
              <a:buClr>
                <a:schemeClr val="lt2"/>
              </a:buClr>
              <a:buSzPts val="3600"/>
              <a:buFont typeface="Century Gothic" panose="020B0502020202020204"/>
              <a:buNone/>
            </a:pPr>
          </a:p>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Why the Database Management is  important? </a:t>
            </a:r>
            <a:b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6" name="Google Shape;416;p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7" name="Google Shape;417;p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418" name="Google Shape;418;p7"/>
          <p:cNvSpPr txBox="1"/>
          <p:nvPr>
            <p:ph type="body" idx="1"/>
          </p:nvPr>
        </p:nvSpPr>
        <p:spPr>
          <a:xfrm>
            <a:off x="346075" y="2603500"/>
            <a:ext cx="11555400" cy="4062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chemeClr val="accent1"/>
              </a:buClr>
              <a:buSzPts val="2760"/>
              <a:buFont typeface="Noto Sans Symbols"/>
              <a:buChar char="►"/>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Database management is crucial because it allows organizations to effectively store, organize, access, and manage large volumes of data consistently, ensuring data integrity, security, and facilitating informed decision making by centralizing data and minimizing redundancy across systems. </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1500"/>
              </a:spcBef>
              <a:spcAft>
                <a:spcPts val="0"/>
              </a:spcAft>
              <a:buSzPts val="1440"/>
              <a:buNone/>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Key reasons why database management is important:</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228600" algn="l" rtl="0">
              <a:lnSpc>
                <a:spcPct val="115000"/>
              </a:lnSpc>
              <a:spcBef>
                <a:spcPts val="800"/>
              </a:spcBef>
              <a:spcAft>
                <a:spcPts val="0"/>
              </a:spcAft>
              <a:buClr>
                <a:srgbClr val="001D35"/>
              </a:buClr>
              <a:buSzPts val="1550"/>
              <a:buFont typeface="Arial" panose="020B0604020202020204"/>
              <a:buNone/>
            </a:pPr>
            <a:r>
              <a:rPr lang="en-US" sz="155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Security:</a:t>
            </a:r>
            <a:endParaRPr sz="155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Integrity:</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Centralized Data Storage:</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Efficient Data Access:</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Sharing:</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11150" algn="l" rtl="0">
              <a:lnSpc>
                <a:spcPct val="100000"/>
              </a:lnSpc>
              <a:spcBef>
                <a:spcPts val="1000"/>
              </a:spcBef>
              <a:spcAft>
                <a:spcPts val="0"/>
              </a:spcAft>
              <a:buClr>
                <a:schemeClr val="dk1"/>
              </a:buClr>
              <a:buSzPts val="130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Scalability:</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13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22" name="Shape 422"/>
        <p:cNvGrpSpPr/>
        <p:nvPr/>
      </p:nvGrpSpPr>
      <p:grpSpPr>
        <a:xfrm>
          <a:off x="0" y="0"/>
          <a:ext cx="0" cy="0"/>
          <a:chOff x="0" y="0"/>
          <a:chExt cx="0" cy="0"/>
        </a:xfrm>
      </p:grpSpPr>
      <p:sp>
        <p:nvSpPr>
          <p:cNvPr id="423" name="Google Shape;423;p8"/>
          <p:cNvSpPr txBox="1"/>
          <p:nvPr>
            <p:ph type="title"/>
          </p:nvPr>
        </p:nvSpPr>
        <p:spPr>
          <a:xfrm>
            <a:off x="2468562" y="608012"/>
            <a:ext cx="8467725"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Pre-requisites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24" name="Google Shape;424;p8"/>
          <p:cNvSpPr txBox="1"/>
          <p:nvPr>
            <p:ph type="body" idx="1"/>
          </p:nvPr>
        </p:nvSpPr>
        <p:spPr>
          <a:xfrm>
            <a:off x="723900" y="2446337"/>
            <a:ext cx="6630987" cy="2713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Object Oriented Concepts. </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Set Theory Operations.</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Basic Data Types.</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25" name="Google Shape;425;p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6" name="Google Shape;426;p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7" name="Google Shape;427;p8"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pic>
        <p:nvPicPr>
          <p:cNvPr id="428" name="Google Shape;428;p8"/>
          <p:cNvPicPr preferRelativeResize="0"/>
          <p:nvPr/>
        </p:nvPicPr>
        <p:blipFill rotWithShape="1">
          <a:blip r:embed="rId2"/>
          <a:srcRect/>
          <a:stretch>
            <a:fillRect/>
          </a:stretch>
        </p:blipFill>
        <p:spPr>
          <a:xfrm>
            <a:off x="6726237" y="955675"/>
            <a:ext cx="2760662" cy="2981325"/>
          </a:xfrm>
          <a:prstGeom prst="rect">
            <a:avLst/>
          </a:prstGeom>
          <a:noFill/>
          <a:ln>
            <a:noFill/>
          </a:ln>
        </p:spPr>
      </p:pic>
      <p:pic>
        <p:nvPicPr>
          <p:cNvPr id="429" name="Google Shape;429;p8"/>
          <p:cNvPicPr preferRelativeResize="0"/>
          <p:nvPr/>
        </p:nvPicPr>
        <p:blipFill rotWithShape="1">
          <a:blip r:embed="rId3"/>
          <a:srcRect/>
          <a:stretch>
            <a:fillRect/>
          </a:stretch>
        </p:blipFill>
        <p:spPr>
          <a:xfrm>
            <a:off x="6940537" y="4373000"/>
            <a:ext cx="3411537" cy="1846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34" name="Shape 434"/>
        <p:cNvGrpSpPr/>
        <p:nvPr/>
      </p:nvGrpSpPr>
      <p:grpSpPr>
        <a:xfrm>
          <a:off x="0" y="0"/>
          <a:ext cx="0" cy="0"/>
          <a:chOff x="0" y="0"/>
          <a:chExt cx="0" cy="0"/>
        </a:xfrm>
      </p:grpSpPr>
      <p:sp>
        <p:nvSpPr>
          <p:cNvPr id="435" name="Google Shape;435;p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6" name="Google Shape;436;p9"/>
          <p:cNvSpPr txBox="1"/>
          <p:nvPr>
            <p:ph type="title"/>
          </p:nvPr>
        </p:nvSpPr>
        <p:spPr>
          <a:xfrm>
            <a:off x="2082800" y="673100"/>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Real Time Applications of DBMS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7" name="Google Shape;437;p9"/>
          <p:cNvSpPr txBox="1"/>
          <p:nvPr>
            <p:ph type="body" idx="1"/>
          </p:nvPr>
        </p:nvSpPr>
        <p:spPr>
          <a:xfrm>
            <a:off x="914400" y="2063750"/>
            <a:ext cx="11277600" cy="51816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SzPts val="1440"/>
              <a:buNone/>
            </a:pPr>
            <a:endParaRPr sz="2000"/>
          </a:p>
          <a:p>
            <a:pPr marL="342900" lvl="0" indent="-342900" algn="l" rtl="0">
              <a:lnSpc>
                <a:spcPct val="120000"/>
              </a:lnSpc>
              <a:spcBef>
                <a:spcPts val="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Company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Bank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University/College/ - Student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Govt. Databases</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Passenger (Train/Bus/etc.,)</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Customer Database(Sales/Product/etc.,)</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438" name="Google Shape;438;p9"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8128</Words>
  <Application>WPS Presentation</Application>
  <PresentationFormat/>
  <Paragraphs>722</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13</vt:i4>
      </vt:variant>
      <vt:variant>
        <vt:lpstr>幻灯片标题</vt:lpstr>
      </vt:variant>
      <vt:variant>
        <vt:i4>25</vt:i4>
      </vt:variant>
    </vt:vector>
  </HeadingPairs>
  <TitlesOfParts>
    <vt:vector size="50" baseType="lpstr">
      <vt:lpstr>Arial</vt:lpstr>
      <vt:lpstr>SimSun</vt:lpstr>
      <vt:lpstr>Wingdings</vt:lpstr>
      <vt:lpstr>Arial</vt:lpstr>
      <vt:lpstr>Century Gothic</vt:lpstr>
      <vt:lpstr>Noto Sans Symbols</vt:lpstr>
      <vt:lpstr>Segoe Print</vt:lpstr>
      <vt:lpstr>Calibri</vt:lpstr>
      <vt:lpstr>Times New Roman</vt:lpstr>
      <vt:lpstr>Microsoft YaHei</vt:lpstr>
      <vt:lpstr>Arial Unicode MS</vt:lpstr>
      <vt:lpstr>Kaushan Script</vt:lpstr>
      <vt:lpstr>1_Ion Boardroom</vt:lpstr>
      <vt:lpstr>Ion Boardroom</vt:lpstr>
      <vt:lpstr>2_Ion Boardroom</vt:lpstr>
      <vt:lpstr>3_Ion Boardroom</vt:lpstr>
      <vt:lpstr>4_Ion Boardroom</vt:lpstr>
      <vt:lpstr>5_Ion Boardroom</vt:lpstr>
      <vt:lpstr>6_Ion Boardroom</vt:lpstr>
      <vt:lpstr>7_Ion Boardroom</vt:lpstr>
      <vt:lpstr>8_Ion Boardroom</vt:lpstr>
      <vt:lpstr>9_Ion Boardroom</vt:lpstr>
      <vt:lpstr>10_Ion Boardroom</vt:lpstr>
      <vt:lpstr>11_Ion Boardroom</vt:lpstr>
      <vt:lpstr>12_Ion Boardroom</vt:lpstr>
      <vt:lpstr>                                  Expectation Setting Overview (Day-1)</vt:lpstr>
      <vt:lpstr>Agenda</vt:lpstr>
      <vt:lpstr>Introduction</vt:lpstr>
      <vt:lpstr>Students perspective</vt:lpstr>
      <vt:lpstr>Introduction to DBMS </vt:lpstr>
      <vt:lpstr> What Is Database Management System?</vt:lpstr>
      <vt:lpstr>Why the Database Management is  important?  </vt:lpstr>
      <vt:lpstr>Pre-requisites</vt:lpstr>
      <vt:lpstr>Real Time Applications of DBMS</vt:lpstr>
      <vt:lpstr>Scope-Job Perspective</vt:lpstr>
      <vt:lpstr>Scope-Higher Studies Perspective</vt:lpstr>
      <vt:lpstr>Course Objectives</vt:lpstr>
      <vt:lpstr>Course Outcomes</vt:lpstr>
      <vt:lpstr>CO-PO mapping</vt:lpstr>
      <vt:lpstr>Quiz on COs/expectation setting</vt:lpstr>
      <vt:lpstr>Text books</vt:lpstr>
      <vt:lpstr>Lesson Plan-Modules</vt:lpstr>
      <vt:lpstr>Lesson Plan-Module 2</vt:lpstr>
      <vt:lpstr>Lesson Plan-Module 3</vt:lpstr>
      <vt:lpstr>Lesson Plan-Module 4</vt:lpstr>
      <vt:lpstr>Lesson Plan-Module 5</vt:lpstr>
      <vt:lpstr>Assessment plan	</vt:lpstr>
      <vt:lpstr>Expected classroom behaviour</vt:lpstr>
      <vt:lpstr>Some useful links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Expectation Setting Overview (Day-1)</dc:title>
  <dc:creator>Windows User</dc:creator>
  <cp:lastModifiedBy>janhavi.gp_cmrit</cp:lastModifiedBy>
  <cp:revision>5</cp:revision>
  <dcterms:created xsi:type="dcterms:W3CDTF">2026-02-18T05:26:00Z</dcterms:created>
  <dcterms:modified xsi:type="dcterms:W3CDTF">2026-02-18T07:43:04Z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763006CD2AE443788AA94768F6D11D26_12</vt:lpwstr>
  </property>
  <property fmtid="{D5CDD505-2E9C-101B-9397-08002B2CF9AE}" pid="3" name="KSOProductBuildVer">
    <vt:lpwstr>2057-12.2.0.23196</vt:lpwstr>
  </property>
</Properties>
</file>